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Lst>
  <p:sldSz cy="5143500" cx="9144000"/>
  <p:notesSz cx="6858000" cy="9144000"/>
  <p:embeddedFontLst>
    <p:embeddedFont>
      <p:font typeface="Lora"/>
      <p:regular r:id="rId26"/>
      <p:bold r:id="rId27"/>
      <p:italic r:id="rId28"/>
      <p:boldItalic r:id="rId29"/>
    </p:embeddedFont>
    <p:embeddedFont>
      <p:font typeface="Average"/>
      <p:regular r:id="rId30"/>
    </p:embeddedFont>
    <p:embeddedFont>
      <p:font typeface="Oswald"/>
      <p:regular r:id="rId31"/>
      <p:bold r:id="rId32"/>
    </p:embeddedFont>
    <p:embeddedFont>
      <p:font typeface="Roboto Mono"/>
      <p:regular r:id="rId33"/>
      <p:bold r:id="rId34"/>
      <p:italic r:id="rId35"/>
      <p:boldItalic r:id="rId3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Lora-regular.fntdata"/><Relationship Id="rId25" Type="http://schemas.openxmlformats.org/officeDocument/2006/relationships/slide" Target="slides/slide20.xml"/><Relationship Id="rId28" Type="http://schemas.openxmlformats.org/officeDocument/2006/relationships/font" Target="fonts/Lora-italic.fntdata"/><Relationship Id="rId27" Type="http://schemas.openxmlformats.org/officeDocument/2006/relationships/font" Target="fonts/Lora-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Lora-bold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Oswald-regular.fntdata"/><Relationship Id="rId30" Type="http://schemas.openxmlformats.org/officeDocument/2006/relationships/font" Target="fonts/Average-regular.fntdata"/><Relationship Id="rId11" Type="http://schemas.openxmlformats.org/officeDocument/2006/relationships/slide" Target="slides/slide6.xml"/><Relationship Id="rId33" Type="http://schemas.openxmlformats.org/officeDocument/2006/relationships/font" Target="fonts/RobotoMono-regular.fntdata"/><Relationship Id="rId10" Type="http://schemas.openxmlformats.org/officeDocument/2006/relationships/slide" Target="slides/slide5.xml"/><Relationship Id="rId32" Type="http://schemas.openxmlformats.org/officeDocument/2006/relationships/font" Target="fonts/Oswald-bold.fntdata"/><Relationship Id="rId13" Type="http://schemas.openxmlformats.org/officeDocument/2006/relationships/slide" Target="slides/slide8.xml"/><Relationship Id="rId35" Type="http://schemas.openxmlformats.org/officeDocument/2006/relationships/font" Target="fonts/RobotoMono-italic.fntdata"/><Relationship Id="rId12" Type="http://schemas.openxmlformats.org/officeDocument/2006/relationships/slide" Target="slides/slide7.xml"/><Relationship Id="rId34" Type="http://schemas.openxmlformats.org/officeDocument/2006/relationships/font" Target="fonts/RobotoMono-bold.fntdata"/><Relationship Id="rId15" Type="http://schemas.openxmlformats.org/officeDocument/2006/relationships/slide" Target="slides/slide10.xml"/><Relationship Id="rId14" Type="http://schemas.openxmlformats.org/officeDocument/2006/relationships/slide" Target="slides/slide9.xml"/><Relationship Id="rId36" Type="http://schemas.openxmlformats.org/officeDocument/2006/relationships/font" Target="fonts/RobotoMono-bold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 name="Shape 55"/>
        <p:cNvGrpSpPr/>
        <p:nvPr/>
      </p:nvGrpSpPr>
      <p:grpSpPr>
        <a:xfrm>
          <a:off x="0" y="0"/>
          <a:ext cx="0" cy="0"/>
          <a:chOff x="0" y="0"/>
          <a:chExt cx="0" cy="0"/>
        </a:xfrm>
      </p:grpSpPr>
      <p:sp>
        <p:nvSpPr>
          <p:cNvPr id="56" name="Google Shape;56;g455869359a_0_5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g455869359a_0_5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4" name="Shape 204"/>
        <p:cNvGrpSpPr/>
        <p:nvPr/>
      </p:nvGrpSpPr>
      <p:grpSpPr>
        <a:xfrm>
          <a:off x="0" y="0"/>
          <a:ext cx="0" cy="0"/>
          <a:chOff x="0" y="0"/>
          <a:chExt cx="0" cy="0"/>
        </a:xfrm>
      </p:grpSpPr>
      <p:sp>
        <p:nvSpPr>
          <p:cNvPr id="205" name="Google Shape;205;g4d5baa9e4e_0_2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4d5baa9e4e_0_2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2" name="Shape 262"/>
        <p:cNvGrpSpPr/>
        <p:nvPr/>
      </p:nvGrpSpPr>
      <p:grpSpPr>
        <a:xfrm>
          <a:off x="0" y="0"/>
          <a:ext cx="0" cy="0"/>
          <a:chOff x="0" y="0"/>
          <a:chExt cx="0" cy="0"/>
        </a:xfrm>
      </p:grpSpPr>
      <p:sp>
        <p:nvSpPr>
          <p:cNvPr id="263" name="Google Shape;263;g4d5baa9e4e_0_3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4d5baa9e4e_0_3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4" name="Shape 304"/>
        <p:cNvGrpSpPr/>
        <p:nvPr/>
      </p:nvGrpSpPr>
      <p:grpSpPr>
        <a:xfrm>
          <a:off x="0" y="0"/>
          <a:ext cx="0" cy="0"/>
          <a:chOff x="0" y="0"/>
          <a:chExt cx="0" cy="0"/>
        </a:xfrm>
      </p:grpSpPr>
      <p:sp>
        <p:nvSpPr>
          <p:cNvPr id="305" name="Google Shape;305;g4d5baa9e4e_0_4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4d5baa9e4e_0_4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8" name="Shape 368"/>
        <p:cNvGrpSpPr/>
        <p:nvPr/>
      </p:nvGrpSpPr>
      <p:grpSpPr>
        <a:xfrm>
          <a:off x="0" y="0"/>
          <a:ext cx="0" cy="0"/>
          <a:chOff x="0" y="0"/>
          <a:chExt cx="0" cy="0"/>
        </a:xfrm>
      </p:grpSpPr>
      <p:sp>
        <p:nvSpPr>
          <p:cNvPr id="369" name="Google Shape;369;g4d5baa9e4e_0_6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4d5baa9e4e_0_6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4" name="Shape 374"/>
        <p:cNvGrpSpPr/>
        <p:nvPr/>
      </p:nvGrpSpPr>
      <p:grpSpPr>
        <a:xfrm>
          <a:off x="0" y="0"/>
          <a:ext cx="0" cy="0"/>
          <a:chOff x="0" y="0"/>
          <a:chExt cx="0" cy="0"/>
        </a:xfrm>
      </p:grpSpPr>
      <p:sp>
        <p:nvSpPr>
          <p:cNvPr id="375" name="Google Shape;375;g4d5baa9e4e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4d5baa9e4e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0" name="Shape 400"/>
        <p:cNvGrpSpPr/>
        <p:nvPr/>
      </p:nvGrpSpPr>
      <p:grpSpPr>
        <a:xfrm>
          <a:off x="0" y="0"/>
          <a:ext cx="0" cy="0"/>
          <a:chOff x="0" y="0"/>
          <a:chExt cx="0" cy="0"/>
        </a:xfrm>
      </p:grpSpPr>
      <p:sp>
        <p:nvSpPr>
          <p:cNvPr id="401" name="Google Shape;401;g4d6a2b99e5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2" name="Google Shape;402;g4d6a2b99e5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9" name="Shape 409"/>
        <p:cNvGrpSpPr/>
        <p:nvPr/>
      </p:nvGrpSpPr>
      <p:grpSpPr>
        <a:xfrm>
          <a:off x="0" y="0"/>
          <a:ext cx="0" cy="0"/>
          <a:chOff x="0" y="0"/>
          <a:chExt cx="0" cy="0"/>
        </a:xfrm>
      </p:grpSpPr>
      <p:sp>
        <p:nvSpPr>
          <p:cNvPr id="410" name="Google Shape;410;g4d6a2b99e5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4d6a2b99e5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5" name="Shape 415"/>
        <p:cNvGrpSpPr/>
        <p:nvPr/>
      </p:nvGrpSpPr>
      <p:grpSpPr>
        <a:xfrm>
          <a:off x="0" y="0"/>
          <a:ext cx="0" cy="0"/>
          <a:chOff x="0" y="0"/>
          <a:chExt cx="0" cy="0"/>
        </a:xfrm>
      </p:grpSpPr>
      <p:sp>
        <p:nvSpPr>
          <p:cNvPr id="416" name="Google Shape;416;g4d6a2b99e5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7" name="Google Shape;417;g4d6a2b99e5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should I focus on in this slide?</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2" name="Shape 422"/>
        <p:cNvGrpSpPr/>
        <p:nvPr/>
      </p:nvGrpSpPr>
      <p:grpSpPr>
        <a:xfrm>
          <a:off x="0" y="0"/>
          <a:ext cx="0" cy="0"/>
          <a:chOff x="0" y="0"/>
          <a:chExt cx="0" cy="0"/>
        </a:xfrm>
      </p:grpSpPr>
      <p:sp>
        <p:nvSpPr>
          <p:cNvPr id="423" name="Google Shape;423;g4d6a2b99e5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4" name="Google Shape;424;g4d6a2b99e5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8" name="Shape 428"/>
        <p:cNvGrpSpPr/>
        <p:nvPr/>
      </p:nvGrpSpPr>
      <p:grpSpPr>
        <a:xfrm>
          <a:off x="0" y="0"/>
          <a:ext cx="0" cy="0"/>
          <a:chOff x="0" y="0"/>
          <a:chExt cx="0" cy="0"/>
        </a:xfrm>
      </p:grpSpPr>
      <p:sp>
        <p:nvSpPr>
          <p:cNvPr id="429" name="Google Shape;429;g4d6a2b99e5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0" name="Google Shape;430;g4d6a2b99e5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CHALLENGES SLIDE!</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 name="Shape 62"/>
        <p:cNvGrpSpPr/>
        <p:nvPr/>
      </p:nvGrpSpPr>
      <p:grpSpPr>
        <a:xfrm>
          <a:off x="0" y="0"/>
          <a:ext cx="0" cy="0"/>
          <a:chOff x="0" y="0"/>
          <a:chExt cx="0" cy="0"/>
        </a:xfrm>
      </p:grpSpPr>
      <p:sp>
        <p:nvSpPr>
          <p:cNvPr id="63" name="Google Shape;63;g4d5baa9e4e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4d5baa9e4e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My goals → they filtered down into two as my independent study moved forward.</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5" name="Shape 435"/>
        <p:cNvGrpSpPr/>
        <p:nvPr/>
      </p:nvGrpSpPr>
      <p:grpSpPr>
        <a:xfrm>
          <a:off x="0" y="0"/>
          <a:ext cx="0" cy="0"/>
          <a:chOff x="0" y="0"/>
          <a:chExt cx="0" cy="0"/>
        </a:xfrm>
      </p:grpSpPr>
      <p:sp>
        <p:nvSpPr>
          <p:cNvPr id="436" name="Google Shape;436;g4d6a2b99e5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7" name="Google Shape;437;g4d6a2b99e5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MATH SLIDE</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 name="Shape 69"/>
        <p:cNvGrpSpPr/>
        <p:nvPr/>
      </p:nvGrpSpPr>
      <p:grpSpPr>
        <a:xfrm>
          <a:off x="0" y="0"/>
          <a:ext cx="0" cy="0"/>
          <a:chOff x="0" y="0"/>
          <a:chExt cx="0" cy="0"/>
        </a:xfrm>
      </p:grpSpPr>
      <p:sp>
        <p:nvSpPr>
          <p:cNvPr id="70" name="Google Shape;70;g4d5baa9e4e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4d5baa9e4e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goal of the final project of my independent study was to do image recognition, using two different datasets.</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 name="Shape 87"/>
        <p:cNvGrpSpPr/>
        <p:nvPr/>
      </p:nvGrpSpPr>
      <p:grpSpPr>
        <a:xfrm>
          <a:off x="0" y="0"/>
          <a:ext cx="0" cy="0"/>
          <a:chOff x="0" y="0"/>
          <a:chExt cx="0" cy="0"/>
        </a:xfrm>
      </p:grpSpPr>
      <p:sp>
        <p:nvSpPr>
          <p:cNvPr id="88" name="Google Shape;88;g4d5baa9e4e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4d5baa9e4e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First, I’m going to talk about some of the terms associated with machine learning.</a:t>
            </a:r>
            <a:endParaRPr/>
          </a:p>
          <a:p>
            <a:pPr indent="0" lvl="0" marL="0" rtl="0" algn="l">
              <a:spcBef>
                <a:spcPts val="0"/>
              </a:spcBef>
              <a:spcAft>
                <a:spcPts val="0"/>
              </a:spcAft>
              <a:buNone/>
            </a:pPr>
            <a:r>
              <a:rPr lang="en"/>
              <a:t>AI can imitate some aspect of human intelligence → sensing their environment, reasoning using some form of logic, acting based on that reasoning.</a:t>
            </a:r>
            <a:endParaRPr/>
          </a:p>
          <a:p>
            <a:pPr indent="0" lvl="0" marL="0" rtl="0" algn="l">
              <a:spcBef>
                <a:spcPts val="0"/>
              </a:spcBef>
              <a:spcAft>
                <a:spcPts val="0"/>
              </a:spcAft>
              <a:buNone/>
            </a:pPr>
            <a:r>
              <a:rPr lang="en"/>
              <a:t>This term of AI includes any of the computers or computer programs that we know today. Lines of code are just instructions telling the computer how to sense, reason, and act.</a:t>
            </a:r>
            <a:endParaRPr/>
          </a:p>
          <a:p>
            <a:pPr indent="0" lvl="0" marL="0" rtl="0" algn="l">
              <a:spcBef>
                <a:spcPts val="0"/>
              </a:spcBef>
              <a:spcAft>
                <a:spcPts val="0"/>
              </a:spcAft>
              <a:buNone/>
            </a:pPr>
            <a:r>
              <a:rPr lang="en"/>
              <a:t>When people talk about </a:t>
            </a:r>
            <a:r>
              <a:rPr lang="en"/>
              <a:t>artificial</a:t>
            </a:r>
            <a:r>
              <a:rPr lang="en"/>
              <a:t> intelligence today (incl. my title), they usually mean machine learning. This is the ability of a computer program to learn how to do something without the explicit instructions given by most programs. (To be clear, programs that use machine learning are still programmed, but this code no longer explicitly gives the computer instructions, instead, it gives the computer a sort of guide on how to learn. There’s another level of abstraction.</a:t>
            </a:r>
            <a:endParaRPr/>
          </a:p>
          <a:p>
            <a:pPr indent="0" lvl="0" marL="0" rtl="0" algn="l">
              <a:spcBef>
                <a:spcPts val="0"/>
              </a:spcBef>
              <a:spcAft>
                <a:spcPts val="0"/>
              </a:spcAft>
              <a:buNone/>
            </a:pPr>
            <a:r>
              <a:rPr lang="en"/>
              <a:t>Deep learning is what I’m going to focus on in this presentation. It’s an approach to machine learning that allows the computer to build its own abstractions, to the point where even the programmer doesn’t really know how the computer does what it does. It’s a little difficult to clarify how deep learning is exactly different from machine learning on an abstract level. That’s why you don’t hear deep learning being thrown around a lot in discussions about machine learning in general. The best way to think of deep learning is a certain way to do machine learning. That way is what I’m about to talk about.</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 name="Shape 94"/>
        <p:cNvGrpSpPr/>
        <p:nvPr/>
      </p:nvGrpSpPr>
      <p:grpSpPr>
        <a:xfrm>
          <a:off x="0" y="0"/>
          <a:ext cx="0" cy="0"/>
          <a:chOff x="0" y="0"/>
          <a:chExt cx="0" cy="0"/>
        </a:xfrm>
      </p:grpSpPr>
      <p:sp>
        <p:nvSpPr>
          <p:cNvPr id="95" name="Google Shape;95;g4d6a2b99e5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4d6a2b99e5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Deep learning essentially creates an ‘artificial neural network’. I’ll talk about the structure in a bit.</a:t>
            </a:r>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 name="Shape 107"/>
        <p:cNvGrpSpPr/>
        <p:nvPr/>
      </p:nvGrpSpPr>
      <p:grpSpPr>
        <a:xfrm>
          <a:off x="0" y="0"/>
          <a:ext cx="0" cy="0"/>
          <a:chOff x="0" y="0"/>
          <a:chExt cx="0" cy="0"/>
        </a:xfrm>
      </p:grpSpPr>
      <p:sp>
        <p:nvSpPr>
          <p:cNvPr id="108" name="Google Shape;108;g455869359a_0_4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455869359a_0_4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 name="Shape 114"/>
        <p:cNvGrpSpPr/>
        <p:nvPr/>
      </p:nvGrpSpPr>
      <p:grpSpPr>
        <a:xfrm>
          <a:off x="0" y="0"/>
          <a:ext cx="0" cy="0"/>
          <a:chOff x="0" y="0"/>
          <a:chExt cx="0" cy="0"/>
        </a:xfrm>
      </p:grpSpPr>
      <p:sp>
        <p:nvSpPr>
          <p:cNvPr id="115" name="Google Shape;115;g495361ae2c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495361ae2c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Structure of a neural net based on how people learn.</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5" name="Shape 135"/>
        <p:cNvGrpSpPr/>
        <p:nvPr/>
      </p:nvGrpSpPr>
      <p:grpSpPr>
        <a:xfrm>
          <a:off x="0" y="0"/>
          <a:ext cx="0" cy="0"/>
          <a:chOff x="0" y="0"/>
          <a:chExt cx="0" cy="0"/>
        </a:xfrm>
      </p:grpSpPr>
      <p:sp>
        <p:nvSpPr>
          <p:cNvPr id="136" name="Google Shape;136;g4d5baa9e4e_0_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4d5baa9e4e_0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0" name="Shape 140"/>
        <p:cNvGrpSpPr/>
        <p:nvPr/>
      </p:nvGrpSpPr>
      <p:grpSpPr>
        <a:xfrm>
          <a:off x="0" y="0"/>
          <a:ext cx="0" cy="0"/>
          <a:chOff x="0" y="0"/>
          <a:chExt cx="0" cy="0"/>
        </a:xfrm>
      </p:grpSpPr>
      <p:sp>
        <p:nvSpPr>
          <p:cNvPr id="141" name="Google Shape;141;g4d5baa9e4e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4d5baa9e4e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talk about the general basis for the metaphor</a:t>
            </a:r>
            <a:endParaRPr/>
          </a:p>
          <a:p>
            <a:pPr indent="-298450" lvl="0" marL="457200" rtl="0" algn="l">
              <a:spcBef>
                <a:spcPts val="0"/>
              </a:spcBef>
              <a:spcAft>
                <a:spcPts val="0"/>
              </a:spcAft>
              <a:buSzPts val="1100"/>
              <a:buChar char="-"/>
            </a:pPr>
            <a:r>
              <a:rPr lang="en"/>
              <a:t>go into discussion about the butter and sugar mixture, and how nothing else would go in the mixture.</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grpSp>
        <p:nvGrpSpPr>
          <p:cNvPr id="10" name="Google Shape;10;p2"/>
          <p:cNvGrpSpPr/>
          <p:nvPr/>
        </p:nvGrpSpPr>
        <p:grpSpPr>
          <a:xfrm>
            <a:off x="4350279" y="2855377"/>
            <a:ext cx="443589" cy="105632"/>
            <a:chOff x="4137525" y="2915950"/>
            <a:chExt cx="869100" cy="207000"/>
          </a:xfrm>
        </p:grpSpPr>
        <p:sp>
          <p:nvSpPr>
            <p:cNvPr id="11" name="Google Shape;11;p2"/>
            <p:cNvSpPr/>
            <p:nvPr/>
          </p:nvSpPr>
          <p:spPr>
            <a:xfrm>
              <a:off x="446857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47996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41375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671258" y="990800"/>
            <a:ext cx="7801500" cy="1730100"/>
          </a:xfrm>
          <a:prstGeom prst="rect">
            <a:avLst/>
          </a:prstGeom>
        </p:spPr>
        <p:txBody>
          <a:bodyPr anchorCtr="0" anchor="b" bIns="91425" lIns="91425" spcFirstLastPara="1" rIns="91425" wrap="square" tIns="91425">
            <a:no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5" name="Google Shape;15;p2"/>
          <p:cNvSpPr txBox="1"/>
          <p:nvPr>
            <p:ph idx="1" type="subTitle"/>
          </p:nvPr>
        </p:nvSpPr>
        <p:spPr>
          <a:xfrm>
            <a:off x="671250" y="3174876"/>
            <a:ext cx="78015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6" name="Google Shape;16;p2"/>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9" name="Shape 49"/>
        <p:cNvGrpSpPr/>
        <p:nvPr/>
      </p:nvGrpSpPr>
      <p:grpSpPr>
        <a:xfrm>
          <a:off x="0" y="0"/>
          <a:ext cx="0" cy="0"/>
          <a:chOff x="0" y="0"/>
          <a:chExt cx="0" cy="0"/>
        </a:xfrm>
      </p:grpSpPr>
      <p:sp>
        <p:nvSpPr>
          <p:cNvPr id="50" name="Google Shape;50;p11"/>
          <p:cNvSpPr txBox="1"/>
          <p:nvPr>
            <p:ph hasCustomPrompt="1" type="title"/>
          </p:nvPr>
        </p:nvSpPr>
        <p:spPr>
          <a:xfrm>
            <a:off x="311700" y="1255275"/>
            <a:ext cx="8520600" cy="18906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1" name="Google Shape;51;p11"/>
          <p:cNvSpPr txBox="1"/>
          <p:nvPr>
            <p:ph idx="1" type="body"/>
          </p:nvPr>
        </p:nvSpPr>
        <p:spPr>
          <a:xfrm>
            <a:off x="311700" y="32284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2" name="Google Shape;52;p11"/>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7" name="Shape 17"/>
        <p:cNvGrpSpPr/>
        <p:nvPr/>
      </p:nvGrpSpPr>
      <p:grpSpPr>
        <a:xfrm>
          <a:off x="0" y="0"/>
          <a:ext cx="0" cy="0"/>
          <a:chOff x="0" y="0"/>
          <a:chExt cx="0" cy="0"/>
        </a:xfrm>
      </p:grpSpPr>
      <p:sp>
        <p:nvSpPr>
          <p:cNvPr id="18" name="Google Shape;18;p3"/>
          <p:cNvSpPr txBox="1"/>
          <p:nvPr>
            <p:ph type="title"/>
          </p:nvPr>
        </p:nvSpPr>
        <p:spPr>
          <a:xfrm>
            <a:off x="671250" y="2141250"/>
            <a:ext cx="7852200" cy="8610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9" name="Google Shape;19;p3"/>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0" name="Shape 20"/>
        <p:cNvGrpSpPr/>
        <p:nvPr/>
      </p:nvGrpSpPr>
      <p:grpSpPr>
        <a:xfrm>
          <a:off x="0" y="0"/>
          <a:ext cx="0" cy="0"/>
          <a:chOff x="0" y="0"/>
          <a:chExt cx="0" cy="0"/>
        </a:xfrm>
      </p:grpSpPr>
      <p:sp>
        <p:nvSpPr>
          <p:cNvPr id="21" name="Google Shape;21;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2" name="Google Shape;22;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3" name="Google Shape;23;p4"/>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6" name="Google Shape;26;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7" name="Google Shape;27;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8" name="Google Shape;28;p5"/>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9" name="Shape 29"/>
        <p:cNvGrpSpPr/>
        <p:nvPr/>
      </p:nvGrpSpPr>
      <p:grpSpPr>
        <a:xfrm>
          <a:off x="0" y="0"/>
          <a:ext cx="0" cy="0"/>
          <a:chOff x="0" y="0"/>
          <a:chExt cx="0" cy="0"/>
        </a:xfrm>
      </p:grpSpPr>
      <p:sp>
        <p:nvSpPr>
          <p:cNvPr id="30" name="Google Shape;30;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1" name="Google Shape;31;p6"/>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2" name="Shape 32"/>
        <p:cNvGrpSpPr/>
        <p:nvPr/>
      </p:nvGrpSpPr>
      <p:grpSpPr>
        <a:xfrm>
          <a:off x="0" y="0"/>
          <a:ext cx="0" cy="0"/>
          <a:chOff x="0" y="0"/>
          <a:chExt cx="0" cy="0"/>
        </a:xfrm>
      </p:grpSpPr>
      <p:sp>
        <p:nvSpPr>
          <p:cNvPr id="33" name="Google Shape;33;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4" name="Google Shape;34;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5" name="Google Shape;35;p7"/>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lt2"/>
        </a:solidFill>
      </p:bgPr>
    </p:bg>
    <p:spTree>
      <p:nvGrpSpPr>
        <p:cNvPr id="36" name="Shape 36"/>
        <p:cNvGrpSpPr/>
        <p:nvPr/>
      </p:nvGrpSpPr>
      <p:grpSpPr>
        <a:xfrm>
          <a:off x="0" y="0"/>
          <a:ext cx="0" cy="0"/>
          <a:chOff x="0" y="0"/>
          <a:chExt cx="0" cy="0"/>
        </a:xfrm>
      </p:grpSpPr>
      <p:sp>
        <p:nvSpPr>
          <p:cNvPr id="37" name="Google Shape;37;p8"/>
          <p:cNvSpPr txBox="1"/>
          <p:nvPr>
            <p:ph type="title"/>
          </p:nvPr>
        </p:nvSpPr>
        <p:spPr>
          <a:xfrm>
            <a:off x="490250" y="526350"/>
            <a:ext cx="6227100" cy="4090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38" name="Google Shape;38;p8"/>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p9"/>
          <p:cNvSpPr/>
          <p:nvPr/>
        </p:nvSpPr>
        <p:spPr>
          <a:xfrm>
            <a:off x="457200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 name="Google Shape;41;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2" name="Google Shape;42;p9"/>
          <p:cNvSpPr txBox="1"/>
          <p:nvPr>
            <p:ph type="title"/>
          </p:nvPr>
        </p:nvSpPr>
        <p:spPr>
          <a:xfrm>
            <a:off x="265500" y="1081400"/>
            <a:ext cx="4045200" cy="1710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3" name="Google Shape;43;p9"/>
          <p:cNvSpPr txBox="1"/>
          <p:nvPr>
            <p:ph idx="1" type="subTitle"/>
          </p:nvPr>
        </p:nvSpPr>
        <p:spPr>
          <a:xfrm>
            <a:off x="265500" y="2845201"/>
            <a:ext cx="4045200" cy="1345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2100"/>
              <a:buNone/>
              <a:defRPr sz="21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p:txBody>
      </p:sp>
      <p:sp>
        <p:nvSpPr>
          <p:cNvPr id="44" name="Google Shape;44;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45" name="Google Shape;45;p9"/>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6" name="Shape 46"/>
        <p:cNvGrpSpPr/>
        <p:nvPr/>
      </p:nvGrpSpPr>
      <p:grpSpPr>
        <a:xfrm>
          <a:off x="0" y="0"/>
          <a:ext cx="0" cy="0"/>
          <a:chOff x="0" y="0"/>
          <a:chExt cx="0" cy="0"/>
        </a:xfrm>
      </p:grpSpPr>
      <p:sp>
        <p:nvSpPr>
          <p:cNvPr id="47" name="Google Shape;47;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Clr>
                <a:schemeClr val="dk1"/>
              </a:buClr>
              <a:buSzPts val="2100"/>
              <a:buFont typeface="Oswald"/>
              <a:buNone/>
              <a:defRPr sz="2100">
                <a:solidFill>
                  <a:schemeClr val="dk1"/>
                </a:solidFill>
                <a:latin typeface="Oswald"/>
                <a:ea typeface="Oswald"/>
                <a:cs typeface="Oswald"/>
                <a:sym typeface="Oswald"/>
              </a:defRPr>
            </a:lvl1pPr>
          </a:lstStyle>
          <a:p/>
        </p:txBody>
      </p:sp>
      <p:sp>
        <p:nvSpPr>
          <p:cNvPr id="48" name="Google Shape;48;p10"/>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lat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1pPr>
            <a:lvl2pPr lvl="1">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2pPr>
            <a:lvl3pPr lvl="2">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3pPr>
            <a:lvl4pPr lvl="3">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4pPr>
            <a:lvl5pPr lvl="4">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5pPr>
            <a:lvl6pPr lvl="5">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6pPr>
            <a:lvl7pPr lvl="6">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7pPr>
            <a:lvl8pPr lvl="7">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8pPr>
            <a:lvl9pPr lvl="8">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accent3"/>
              </a:buClr>
              <a:buSzPts val="1800"/>
              <a:buFont typeface="Average"/>
              <a:buChar char="●"/>
              <a:defRPr sz="1800">
                <a:solidFill>
                  <a:schemeClr val="accent3"/>
                </a:solidFill>
                <a:latin typeface="Average"/>
                <a:ea typeface="Average"/>
                <a:cs typeface="Average"/>
                <a:sym typeface="Average"/>
              </a:defRPr>
            </a:lvl1pPr>
            <a:lvl2pPr indent="-317500" lvl="1" marL="9144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2pPr>
            <a:lvl3pPr indent="-317500" lvl="2" marL="13716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3pPr>
            <a:lvl4pPr indent="-317500" lvl="3" marL="18288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4pPr>
            <a:lvl5pPr indent="-317500" lvl="4" marL="22860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5pPr>
            <a:lvl6pPr indent="-317500" lvl="5" marL="27432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6pPr>
            <a:lvl7pPr indent="-317500" lvl="6" marL="32004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7pPr>
            <a:lvl8pPr indent="-317500" lvl="7" marL="36576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8pPr>
            <a:lvl9pPr indent="-317500" lvl="8" marL="4114800">
              <a:lnSpc>
                <a:spcPct val="115000"/>
              </a:lnSpc>
              <a:spcBef>
                <a:spcPts val="1600"/>
              </a:spcBef>
              <a:spcAft>
                <a:spcPts val="1600"/>
              </a:spcAft>
              <a:buClr>
                <a:schemeClr val="accent3"/>
              </a:buClr>
              <a:buSzPts val="1400"/>
              <a:buFont typeface="Average"/>
              <a:buChar char="■"/>
              <a:defRPr>
                <a:solidFill>
                  <a:schemeClr val="accent3"/>
                </a:solidFill>
                <a:latin typeface="Average"/>
                <a:ea typeface="Average"/>
                <a:cs typeface="Average"/>
                <a:sym typeface="Average"/>
              </a:defRPr>
            </a:lvl9pPr>
          </a:lstStyle>
          <a:p/>
        </p:txBody>
      </p:sp>
      <p:sp>
        <p:nvSpPr>
          <p:cNvPr id="8" name="Google Shape;8;p1"/>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3"/>
                </a:solidFill>
                <a:latin typeface="Average"/>
                <a:ea typeface="Average"/>
                <a:cs typeface="Average"/>
                <a:sym typeface="Average"/>
              </a:defRPr>
            </a:lvl1pPr>
            <a:lvl2pPr lvl="1" algn="r">
              <a:buNone/>
              <a:defRPr sz="1000">
                <a:solidFill>
                  <a:schemeClr val="accent3"/>
                </a:solidFill>
                <a:latin typeface="Average"/>
                <a:ea typeface="Average"/>
                <a:cs typeface="Average"/>
                <a:sym typeface="Average"/>
              </a:defRPr>
            </a:lvl2pPr>
            <a:lvl3pPr lvl="2" algn="r">
              <a:buNone/>
              <a:defRPr sz="1000">
                <a:solidFill>
                  <a:schemeClr val="accent3"/>
                </a:solidFill>
                <a:latin typeface="Average"/>
                <a:ea typeface="Average"/>
                <a:cs typeface="Average"/>
                <a:sym typeface="Average"/>
              </a:defRPr>
            </a:lvl3pPr>
            <a:lvl4pPr lvl="3" algn="r">
              <a:buNone/>
              <a:defRPr sz="1000">
                <a:solidFill>
                  <a:schemeClr val="accent3"/>
                </a:solidFill>
                <a:latin typeface="Average"/>
                <a:ea typeface="Average"/>
                <a:cs typeface="Average"/>
                <a:sym typeface="Average"/>
              </a:defRPr>
            </a:lvl4pPr>
            <a:lvl5pPr lvl="4" algn="r">
              <a:buNone/>
              <a:defRPr sz="1000">
                <a:solidFill>
                  <a:schemeClr val="accent3"/>
                </a:solidFill>
                <a:latin typeface="Average"/>
                <a:ea typeface="Average"/>
                <a:cs typeface="Average"/>
                <a:sym typeface="Average"/>
              </a:defRPr>
            </a:lvl5pPr>
            <a:lvl6pPr lvl="5" algn="r">
              <a:buNone/>
              <a:defRPr sz="1000">
                <a:solidFill>
                  <a:schemeClr val="accent3"/>
                </a:solidFill>
                <a:latin typeface="Average"/>
                <a:ea typeface="Average"/>
                <a:cs typeface="Average"/>
                <a:sym typeface="Average"/>
              </a:defRPr>
            </a:lvl6pPr>
            <a:lvl7pPr lvl="6" algn="r">
              <a:buNone/>
              <a:defRPr sz="1000">
                <a:solidFill>
                  <a:schemeClr val="accent3"/>
                </a:solidFill>
                <a:latin typeface="Average"/>
                <a:ea typeface="Average"/>
                <a:cs typeface="Average"/>
                <a:sym typeface="Average"/>
              </a:defRPr>
            </a:lvl7pPr>
            <a:lvl8pPr lvl="7" algn="r">
              <a:buNone/>
              <a:defRPr sz="1000">
                <a:solidFill>
                  <a:schemeClr val="accent3"/>
                </a:solidFill>
                <a:latin typeface="Average"/>
                <a:ea typeface="Average"/>
                <a:cs typeface="Average"/>
                <a:sym typeface="Average"/>
              </a:defRPr>
            </a:lvl8pPr>
            <a:lvl9pPr lvl="8" algn="r">
              <a:buNone/>
              <a:defRPr sz="1000">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image" Target="../media/image32.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1" Type="http://schemas.openxmlformats.org/officeDocument/2006/relationships/image" Target="../media/image18.png"/><Relationship Id="rId10" Type="http://schemas.openxmlformats.org/officeDocument/2006/relationships/image" Target="../media/image24.png"/><Relationship Id="rId12" Type="http://schemas.openxmlformats.org/officeDocument/2006/relationships/image" Target="../media/image20.png"/><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33.png"/><Relationship Id="rId4" Type="http://schemas.openxmlformats.org/officeDocument/2006/relationships/image" Target="../media/image13.png"/><Relationship Id="rId9" Type="http://schemas.openxmlformats.org/officeDocument/2006/relationships/image" Target="../media/image21.png"/><Relationship Id="rId5" Type="http://schemas.openxmlformats.org/officeDocument/2006/relationships/image" Target="../media/image31.png"/><Relationship Id="rId6" Type="http://schemas.openxmlformats.org/officeDocument/2006/relationships/image" Target="../media/image22.png"/><Relationship Id="rId7" Type="http://schemas.openxmlformats.org/officeDocument/2006/relationships/image" Target="../media/image16.png"/><Relationship Id="rId8" Type="http://schemas.openxmlformats.org/officeDocument/2006/relationships/image" Target="../media/image1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image" Target="../media/image13.png"/><Relationship Id="rId4" Type="http://schemas.openxmlformats.org/officeDocument/2006/relationships/image" Target="../media/image31.png"/><Relationship Id="rId9" Type="http://schemas.openxmlformats.org/officeDocument/2006/relationships/image" Target="../media/image20.png"/><Relationship Id="rId5" Type="http://schemas.openxmlformats.org/officeDocument/2006/relationships/image" Target="../media/image16.png"/><Relationship Id="rId6" Type="http://schemas.openxmlformats.org/officeDocument/2006/relationships/image" Target="../media/image21.png"/><Relationship Id="rId7" Type="http://schemas.openxmlformats.org/officeDocument/2006/relationships/image" Target="../media/image24.png"/><Relationship Id="rId8" Type="http://schemas.openxmlformats.org/officeDocument/2006/relationships/image" Target="../media/image18.png"/></Relationships>
</file>

<file path=ppt/slides/_rels/slide12.xml.rels><?xml version="1.0" encoding="UTF-8" standalone="yes"?><Relationships xmlns="http://schemas.openxmlformats.org/package/2006/relationships"><Relationship Id="rId11" Type="http://schemas.openxmlformats.org/officeDocument/2006/relationships/image" Target="../media/image18.png"/><Relationship Id="rId10" Type="http://schemas.openxmlformats.org/officeDocument/2006/relationships/image" Target="../media/image24.png"/><Relationship Id="rId12" Type="http://schemas.openxmlformats.org/officeDocument/2006/relationships/image" Target="../media/image20.png"/><Relationship Id="rId1" Type="http://schemas.openxmlformats.org/officeDocument/2006/relationships/slideLayout" Target="../slideLayouts/slideLayout7.xml"/><Relationship Id="rId2" Type="http://schemas.openxmlformats.org/officeDocument/2006/relationships/notesSlide" Target="../notesSlides/notesSlide12.xml"/><Relationship Id="rId3" Type="http://schemas.openxmlformats.org/officeDocument/2006/relationships/image" Target="../media/image33.png"/><Relationship Id="rId4" Type="http://schemas.openxmlformats.org/officeDocument/2006/relationships/image" Target="../media/image13.png"/><Relationship Id="rId9" Type="http://schemas.openxmlformats.org/officeDocument/2006/relationships/image" Target="../media/image21.png"/><Relationship Id="rId5" Type="http://schemas.openxmlformats.org/officeDocument/2006/relationships/image" Target="../media/image31.png"/><Relationship Id="rId6" Type="http://schemas.openxmlformats.org/officeDocument/2006/relationships/image" Target="../media/image22.png"/><Relationship Id="rId7" Type="http://schemas.openxmlformats.org/officeDocument/2006/relationships/image" Target="../media/image16.png"/><Relationship Id="rId8" Type="http://schemas.openxmlformats.org/officeDocument/2006/relationships/image" Target="../media/image1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 Id="rId3" Type="http://schemas.openxmlformats.org/officeDocument/2006/relationships/image" Target="../media/image8.png"/><Relationship Id="rId4" Type="http://schemas.openxmlformats.org/officeDocument/2006/relationships/image" Target="../media/image30.png"/><Relationship Id="rId5" Type="http://schemas.openxmlformats.org/officeDocument/2006/relationships/image" Target="../media/image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3.png"/><Relationship Id="rId4" Type="http://schemas.openxmlformats.org/officeDocument/2006/relationships/image" Target="../media/image29.png"/><Relationship Id="rId5" Type="http://schemas.openxmlformats.org/officeDocument/2006/relationships/image" Target="../media/image26.png"/><Relationship Id="rId6" Type="http://schemas.openxmlformats.org/officeDocument/2006/relationships/image" Target="../media/image2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 Id="rId3" Type="http://schemas.openxmlformats.org/officeDocument/2006/relationships/image" Target="../media/image30.png"/></Relationships>
</file>

<file path=ppt/slides/_rels/slide3.xml.rels><?xml version="1.0" encoding="UTF-8" standalone="yes"?><Relationships xmlns="http://schemas.openxmlformats.org/package/2006/relationships"><Relationship Id="rId11" Type="http://schemas.openxmlformats.org/officeDocument/2006/relationships/image" Target="../media/image9.png"/><Relationship Id="rId10" Type="http://schemas.openxmlformats.org/officeDocument/2006/relationships/image" Target="../media/image5.png"/><Relationship Id="rId13" Type="http://schemas.openxmlformats.org/officeDocument/2006/relationships/image" Target="../media/image1.png"/><Relationship Id="rId12" Type="http://schemas.openxmlformats.org/officeDocument/2006/relationships/image" Target="../media/image6.png"/><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png"/><Relationship Id="rId4" Type="http://schemas.openxmlformats.org/officeDocument/2006/relationships/image" Target="../media/image11.png"/><Relationship Id="rId9" Type="http://schemas.openxmlformats.org/officeDocument/2006/relationships/image" Target="../media/image10.png"/><Relationship Id="rId5" Type="http://schemas.openxmlformats.org/officeDocument/2006/relationships/image" Target="../media/image25.png"/><Relationship Id="rId6" Type="http://schemas.openxmlformats.org/officeDocument/2006/relationships/image" Target="../media/image12.png"/><Relationship Id="rId7" Type="http://schemas.openxmlformats.org/officeDocument/2006/relationships/image" Target="../media/image14.png"/><Relationship Id="rId8"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8.png"/><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7.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30.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1" Type="http://schemas.openxmlformats.org/officeDocument/2006/relationships/image" Target="../media/image18.png"/><Relationship Id="rId10" Type="http://schemas.openxmlformats.org/officeDocument/2006/relationships/image" Target="../media/image24.png"/><Relationship Id="rId12" Type="http://schemas.openxmlformats.org/officeDocument/2006/relationships/image" Target="../media/image20.png"/><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33.png"/><Relationship Id="rId4" Type="http://schemas.openxmlformats.org/officeDocument/2006/relationships/image" Target="../media/image13.png"/><Relationship Id="rId9" Type="http://schemas.openxmlformats.org/officeDocument/2006/relationships/image" Target="../media/image21.png"/><Relationship Id="rId5" Type="http://schemas.openxmlformats.org/officeDocument/2006/relationships/image" Target="../media/image31.png"/><Relationship Id="rId6" Type="http://schemas.openxmlformats.org/officeDocument/2006/relationships/image" Target="../media/image22.png"/><Relationship Id="rId7" Type="http://schemas.openxmlformats.org/officeDocument/2006/relationships/image" Target="../media/image16.png"/><Relationship Id="rId8"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noFill/>
      </p:bgPr>
    </p:bg>
    <p:spTree>
      <p:nvGrpSpPr>
        <p:cNvPr id="58" name="Shape 58"/>
        <p:cNvGrpSpPr/>
        <p:nvPr/>
      </p:nvGrpSpPr>
      <p:grpSpPr>
        <a:xfrm>
          <a:off x="0" y="0"/>
          <a:ext cx="0" cy="0"/>
          <a:chOff x="0" y="0"/>
          <a:chExt cx="0" cy="0"/>
        </a:xfrm>
      </p:grpSpPr>
      <p:pic>
        <p:nvPicPr>
          <p:cNvPr id="59" name="Google Shape;59;p13"/>
          <p:cNvPicPr preferRelativeResize="0"/>
          <p:nvPr/>
        </p:nvPicPr>
        <p:blipFill>
          <a:blip r:embed="rId3">
            <a:alphaModFix amt="44000"/>
          </a:blip>
          <a:stretch>
            <a:fillRect/>
          </a:stretch>
        </p:blipFill>
        <p:spPr>
          <a:xfrm>
            <a:off x="0" y="0"/>
            <a:ext cx="9144000" cy="5143500"/>
          </a:xfrm>
          <a:prstGeom prst="rect">
            <a:avLst/>
          </a:prstGeom>
          <a:noFill/>
          <a:ln>
            <a:noFill/>
          </a:ln>
        </p:spPr>
      </p:pic>
      <p:sp>
        <p:nvSpPr>
          <p:cNvPr id="60" name="Google Shape;60;p13"/>
          <p:cNvSpPr txBox="1"/>
          <p:nvPr/>
        </p:nvSpPr>
        <p:spPr>
          <a:xfrm>
            <a:off x="0" y="2057400"/>
            <a:ext cx="9062400" cy="300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3600">
                <a:solidFill>
                  <a:srgbClr val="000000"/>
                </a:solidFill>
                <a:latin typeface="Roboto Mono"/>
                <a:ea typeface="Roboto Mono"/>
                <a:cs typeface="Roboto Mono"/>
                <a:sym typeface="Roboto Mono"/>
              </a:rPr>
              <a:t>How We Tricked Rocks Into</a:t>
            </a:r>
            <a:endParaRPr sz="3600">
              <a:solidFill>
                <a:srgbClr val="000000"/>
              </a:solidFill>
              <a:latin typeface="Roboto Mono"/>
              <a:ea typeface="Roboto Mono"/>
              <a:cs typeface="Roboto Mono"/>
              <a:sym typeface="Roboto Mono"/>
            </a:endParaRPr>
          </a:p>
          <a:p>
            <a:pPr indent="0" lvl="0" marL="0" rtl="0" algn="l">
              <a:spcBef>
                <a:spcPts val="0"/>
              </a:spcBef>
              <a:spcAft>
                <a:spcPts val="0"/>
              </a:spcAft>
              <a:buNone/>
            </a:pPr>
            <a:r>
              <a:rPr lang="en" sz="3600">
                <a:solidFill>
                  <a:srgbClr val="000000"/>
                </a:solidFill>
                <a:latin typeface="Roboto Mono"/>
                <a:ea typeface="Roboto Mono"/>
                <a:cs typeface="Roboto Mono"/>
                <a:sym typeface="Roboto Mono"/>
              </a:rPr>
              <a:t>Thinking, With Lightning</a:t>
            </a:r>
            <a:endParaRPr sz="3600">
              <a:solidFill>
                <a:srgbClr val="000000"/>
              </a:solidFill>
              <a:latin typeface="Roboto Mono"/>
              <a:ea typeface="Roboto Mono"/>
              <a:cs typeface="Roboto Mono"/>
              <a:sym typeface="Roboto Mono"/>
            </a:endParaRPr>
          </a:p>
          <a:p>
            <a:pPr indent="0" lvl="0" marL="0" rtl="0" algn="l">
              <a:spcBef>
                <a:spcPts val="0"/>
              </a:spcBef>
              <a:spcAft>
                <a:spcPts val="0"/>
              </a:spcAft>
              <a:buNone/>
            </a:pPr>
            <a:r>
              <a:rPr lang="en" sz="2400">
                <a:solidFill>
                  <a:srgbClr val="000000"/>
                </a:solidFill>
                <a:latin typeface="Roboto Mono"/>
                <a:ea typeface="Roboto Mono"/>
                <a:cs typeface="Roboto Mono"/>
                <a:sym typeface="Roboto Mono"/>
              </a:rPr>
              <a:t>Exploring Artificial Intelligence</a:t>
            </a:r>
            <a:endParaRPr sz="2400">
              <a:solidFill>
                <a:srgbClr val="000000"/>
              </a:solidFill>
              <a:latin typeface="Roboto Mono"/>
              <a:ea typeface="Roboto Mono"/>
              <a:cs typeface="Roboto Mono"/>
              <a:sym typeface="Roboto Mono"/>
            </a:endParaRPr>
          </a:p>
          <a:p>
            <a:pPr indent="0" lvl="0" marL="0" rtl="0" algn="l">
              <a:spcBef>
                <a:spcPts val="0"/>
              </a:spcBef>
              <a:spcAft>
                <a:spcPts val="0"/>
              </a:spcAft>
              <a:buNone/>
            </a:pPr>
            <a:r>
              <a:rPr lang="en" sz="2400">
                <a:solidFill>
                  <a:srgbClr val="000000"/>
                </a:solidFill>
                <a:latin typeface="Roboto Mono"/>
                <a:ea typeface="Roboto Mono"/>
                <a:cs typeface="Roboto Mono"/>
                <a:sym typeface="Roboto Mono"/>
              </a:rPr>
              <a:t>and Neural Networks</a:t>
            </a:r>
            <a:endParaRPr sz="2400">
              <a:solidFill>
                <a:srgbClr val="000000"/>
              </a:solidFill>
              <a:latin typeface="Roboto Mono"/>
              <a:ea typeface="Roboto Mono"/>
              <a:cs typeface="Roboto Mono"/>
              <a:sym typeface="Roboto Mono"/>
            </a:endParaRPr>
          </a:p>
          <a:p>
            <a:pPr indent="0" lvl="0" marL="0" rtl="0" algn="r">
              <a:spcBef>
                <a:spcPts val="0"/>
              </a:spcBef>
              <a:spcAft>
                <a:spcPts val="0"/>
              </a:spcAft>
              <a:buNone/>
            </a:pPr>
            <a:r>
              <a:rPr b="1" lang="en" sz="2400">
                <a:solidFill>
                  <a:srgbClr val="000000"/>
                </a:solidFill>
                <a:latin typeface="Roboto Mono"/>
                <a:ea typeface="Roboto Mono"/>
                <a:cs typeface="Roboto Mono"/>
                <a:sym typeface="Roboto Mono"/>
              </a:rPr>
              <a:t>Antonio Caceres</a:t>
            </a:r>
            <a:endParaRPr sz="1800">
              <a:latin typeface="Roboto Mono"/>
              <a:ea typeface="Roboto Mono"/>
              <a:cs typeface="Roboto Mono"/>
              <a:sym typeface="Roboto Mono"/>
            </a:endParaRPr>
          </a:p>
          <a:p>
            <a:pPr indent="0" lvl="0" marL="0" rtl="0" algn="r">
              <a:spcBef>
                <a:spcPts val="0"/>
              </a:spcBef>
              <a:spcAft>
                <a:spcPts val="0"/>
              </a:spcAft>
              <a:buNone/>
            </a:pPr>
            <a:r>
              <a:t/>
            </a:r>
            <a:endParaRPr sz="1800">
              <a:latin typeface="Roboto Mono"/>
              <a:ea typeface="Roboto Mono"/>
              <a:cs typeface="Roboto Mono"/>
              <a:sym typeface="Roboto Mono"/>
            </a:endParaRPr>
          </a:p>
        </p:txBody>
      </p:sp>
      <p:pic>
        <p:nvPicPr>
          <p:cNvPr id="61" name="Google Shape;61;p13"/>
          <p:cNvPicPr preferRelativeResize="0"/>
          <p:nvPr/>
        </p:nvPicPr>
        <p:blipFill>
          <a:blip r:embed="rId4">
            <a:alphaModFix/>
          </a:blip>
          <a:stretch>
            <a:fillRect/>
          </a:stretch>
        </p:blipFill>
        <p:spPr>
          <a:xfrm>
            <a:off x="2104775" y="0"/>
            <a:ext cx="5044000" cy="22658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7" name="Shape 207"/>
        <p:cNvGrpSpPr/>
        <p:nvPr/>
      </p:nvGrpSpPr>
      <p:grpSpPr>
        <a:xfrm>
          <a:off x="0" y="0"/>
          <a:ext cx="0" cy="0"/>
          <a:chOff x="0" y="0"/>
          <a:chExt cx="0" cy="0"/>
        </a:xfrm>
      </p:grpSpPr>
      <p:pic>
        <p:nvPicPr>
          <p:cNvPr id="208" name="Google Shape;208;p22"/>
          <p:cNvPicPr preferRelativeResize="0"/>
          <p:nvPr/>
        </p:nvPicPr>
        <p:blipFill rotWithShape="1">
          <a:blip r:embed="rId3">
            <a:alphaModFix/>
          </a:blip>
          <a:srcRect b="17087" l="4837" r="43035" t="6113"/>
          <a:stretch/>
        </p:blipFill>
        <p:spPr>
          <a:xfrm>
            <a:off x="7534702" y="237483"/>
            <a:ext cx="849902" cy="825165"/>
          </a:xfrm>
          <a:prstGeom prst="rect">
            <a:avLst/>
          </a:prstGeom>
          <a:noFill/>
          <a:ln>
            <a:noFill/>
          </a:ln>
        </p:spPr>
      </p:pic>
      <p:pic>
        <p:nvPicPr>
          <p:cNvPr id="209" name="Google Shape;209;p22"/>
          <p:cNvPicPr preferRelativeResize="0"/>
          <p:nvPr/>
        </p:nvPicPr>
        <p:blipFill rotWithShape="1">
          <a:blip r:embed="rId4">
            <a:alphaModFix/>
          </a:blip>
          <a:srcRect b="0" l="21369" r="23155" t="0"/>
          <a:stretch/>
        </p:blipFill>
        <p:spPr>
          <a:xfrm>
            <a:off x="6094800" y="192225"/>
            <a:ext cx="849900" cy="900026"/>
          </a:xfrm>
          <a:prstGeom prst="rect">
            <a:avLst/>
          </a:prstGeom>
          <a:noFill/>
          <a:ln>
            <a:noFill/>
          </a:ln>
        </p:spPr>
      </p:pic>
      <p:pic>
        <p:nvPicPr>
          <p:cNvPr id="210" name="Google Shape;210;p22"/>
          <p:cNvPicPr preferRelativeResize="0"/>
          <p:nvPr/>
        </p:nvPicPr>
        <p:blipFill>
          <a:blip r:embed="rId5">
            <a:alphaModFix/>
          </a:blip>
          <a:stretch>
            <a:fillRect/>
          </a:stretch>
        </p:blipFill>
        <p:spPr>
          <a:xfrm>
            <a:off x="4635425" y="253150"/>
            <a:ext cx="849900" cy="849900"/>
          </a:xfrm>
          <a:prstGeom prst="rect">
            <a:avLst/>
          </a:prstGeom>
          <a:noFill/>
          <a:ln>
            <a:noFill/>
          </a:ln>
        </p:spPr>
      </p:pic>
      <p:pic>
        <p:nvPicPr>
          <p:cNvPr id="211" name="Google Shape;211;p22"/>
          <p:cNvPicPr preferRelativeResize="0"/>
          <p:nvPr/>
        </p:nvPicPr>
        <p:blipFill>
          <a:blip r:embed="rId6">
            <a:alphaModFix/>
          </a:blip>
          <a:stretch>
            <a:fillRect/>
          </a:stretch>
        </p:blipFill>
        <p:spPr>
          <a:xfrm>
            <a:off x="3331725" y="231150"/>
            <a:ext cx="805800" cy="805800"/>
          </a:xfrm>
          <a:prstGeom prst="rect">
            <a:avLst/>
          </a:prstGeom>
          <a:noFill/>
          <a:ln>
            <a:noFill/>
          </a:ln>
        </p:spPr>
      </p:pic>
      <p:pic>
        <p:nvPicPr>
          <p:cNvPr id="212" name="Google Shape;212;p22"/>
          <p:cNvPicPr preferRelativeResize="0"/>
          <p:nvPr/>
        </p:nvPicPr>
        <p:blipFill>
          <a:blip r:embed="rId7">
            <a:alphaModFix/>
          </a:blip>
          <a:stretch>
            <a:fillRect/>
          </a:stretch>
        </p:blipFill>
        <p:spPr>
          <a:xfrm>
            <a:off x="2003000" y="347209"/>
            <a:ext cx="940650" cy="638068"/>
          </a:xfrm>
          <a:prstGeom prst="rect">
            <a:avLst/>
          </a:prstGeom>
          <a:noFill/>
          <a:ln>
            <a:noFill/>
          </a:ln>
        </p:spPr>
      </p:pic>
      <p:pic>
        <p:nvPicPr>
          <p:cNvPr id="213" name="Google Shape;213;p22"/>
          <p:cNvPicPr preferRelativeResize="0"/>
          <p:nvPr/>
        </p:nvPicPr>
        <p:blipFill>
          <a:blip r:embed="rId8">
            <a:alphaModFix/>
          </a:blip>
          <a:stretch>
            <a:fillRect/>
          </a:stretch>
        </p:blipFill>
        <p:spPr>
          <a:xfrm>
            <a:off x="665400" y="228525"/>
            <a:ext cx="873601" cy="873601"/>
          </a:xfrm>
          <a:prstGeom prst="rect">
            <a:avLst/>
          </a:prstGeom>
          <a:noFill/>
          <a:ln>
            <a:noFill/>
          </a:ln>
        </p:spPr>
      </p:pic>
      <p:pic>
        <p:nvPicPr>
          <p:cNvPr id="214" name="Google Shape;214;p22"/>
          <p:cNvPicPr preferRelativeResize="0"/>
          <p:nvPr/>
        </p:nvPicPr>
        <p:blipFill rotWithShape="1">
          <a:blip r:embed="rId9">
            <a:alphaModFix/>
          </a:blip>
          <a:srcRect b="27367" l="27776" r="14500" t="33424"/>
          <a:stretch/>
        </p:blipFill>
        <p:spPr>
          <a:xfrm>
            <a:off x="7125550" y="3760080"/>
            <a:ext cx="873599" cy="890047"/>
          </a:xfrm>
          <a:prstGeom prst="rect">
            <a:avLst/>
          </a:prstGeom>
          <a:noFill/>
          <a:ln>
            <a:noFill/>
          </a:ln>
        </p:spPr>
      </p:pic>
      <p:pic>
        <p:nvPicPr>
          <p:cNvPr id="215" name="Google Shape;215;p22"/>
          <p:cNvPicPr preferRelativeResize="0"/>
          <p:nvPr/>
        </p:nvPicPr>
        <p:blipFill rotWithShape="1">
          <a:blip r:embed="rId10">
            <a:alphaModFix/>
          </a:blip>
          <a:srcRect b="12049" l="13956" r="10560" t="15800"/>
          <a:stretch/>
        </p:blipFill>
        <p:spPr>
          <a:xfrm>
            <a:off x="5265300" y="3747025"/>
            <a:ext cx="873600" cy="834942"/>
          </a:xfrm>
          <a:prstGeom prst="rect">
            <a:avLst/>
          </a:prstGeom>
          <a:noFill/>
          <a:ln>
            <a:noFill/>
          </a:ln>
        </p:spPr>
      </p:pic>
      <p:pic>
        <p:nvPicPr>
          <p:cNvPr id="216" name="Google Shape;216;p22"/>
          <p:cNvPicPr preferRelativeResize="0"/>
          <p:nvPr/>
        </p:nvPicPr>
        <p:blipFill rotWithShape="1">
          <a:blip r:embed="rId11">
            <a:alphaModFix/>
          </a:blip>
          <a:srcRect b="23422" l="23926" r="13957" t="42875"/>
          <a:stretch/>
        </p:blipFill>
        <p:spPr>
          <a:xfrm>
            <a:off x="3297000" y="3799629"/>
            <a:ext cx="1013400" cy="824747"/>
          </a:xfrm>
          <a:prstGeom prst="rect">
            <a:avLst/>
          </a:prstGeom>
          <a:noFill/>
          <a:ln>
            <a:noFill/>
          </a:ln>
        </p:spPr>
      </p:pic>
      <p:pic>
        <p:nvPicPr>
          <p:cNvPr id="217" name="Google Shape;217;p22"/>
          <p:cNvPicPr preferRelativeResize="0"/>
          <p:nvPr/>
        </p:nvPicPr>
        <p:blipFill rotWithShape="1">
          <a:blip r:embed="rId12">
            <a:alphaModFix/>
          </a:blip>
          <a:srcRect b="22279" l="21659" r="19530" t="22626"/>
          <a:stretch/>
        </p:blipFill>
        <p:spPr>
          <a:xfrm>
            <a:off x="1177500" y="3690675"/>
            <a:ext cx="940649" cy="881249"/>
          </a:xfrm>
          <a:prstGeom prst="rect">
            <a:avLst/>
          </a:prstGeom>
          <a:noFill/>
          <a:ln>
            <a:noFill/>
          </a:ln>
        </p:spPr>
      </p:pic>
      <p:sp>
        <p:nvSpPr>
          <p:cNvPr id="218" name="Google Shape;218;p22"/>
          <p:cNvSpPr/>
          <p:nvPr/>
        </p:nvSpPr>
        <p:spPr>
          <a:xfrm>
            <a:off x="688550" y="207050"/>
            <a:ext cx="873600" cy="929100"/>
          </a:xfrm>
          <a:prstGeom prst="ellipse">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22"/>
          <p:cNvSpPr/>
          <p:nvPr/>
        </p:nvSpPr>
        <p:spPr>
          <a:xfrm>
            <a:off x="7103725" y="3716950"/>
            <a:ext cx="873600" cy="929100"/>
          </a:xfrm>
          <a:prstGeom prst="ellipse">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22"/>
          <p:cNvSpPr/>
          <p:nvPr/>
        </p:nvSpPr>
        <p:spPr>
          <a:xfrm>
            <a:off x="5259550" y="3716938"/>
            <a:ext cx="873600" cy="929100"/>
          </a:xfrm>
          <a:prstGeom prst="ellipse">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22"/>
          <p:cNvSpPr/>
          <p:nvPr/>
        </p:nvSpPr>
        <p:spPr>
          <a:xfrm>
            <a:off x="3329550" y="3716950"/>
            <a:ext cx="873600" cy="929100"/>
          </a:xfrm>
          <a:prstGeom prst="ellipse">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22"/>
          <p:cNvSpPr/>
          <p:nvPr/>
        </p:nvSpPr>
        <p:spPr>
          <a:xfrm>
            <a:off x="1170950" y="3716950"/>
            <a:ext cx="873600" cy="929100"/>
          </a:xfrm>
          <a:prstGeom prst="ellipse">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22"/>
          <p:cNvSpPr txBox="1"/>
          <p:nvPr/>
        </p:nvSpPr>
        <p:spPr>
          <a:xfrm>
            <a:off x="879925" y="4646050"/>
            <a:ext cx="1574700" cy="317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t>Chocolate Chip</a:t>
            </a:r>
            <a:endParaRPr b="1"/>
          </a:p>
        </p:txBody>
      </p:sp>
      <p:sp>
        <p:nvSpPr>
          <p:cNvPr id="224" name="Google Shape;224;p22"/>
          <p:cNvSpPr txBox="1"/>
          <p:nvPr/>
        </p:nvSpPr>
        <p:spPr>
          <a:xfrm>
            <a:off x="2854975" y="4646050"/>
            <a:ext cx="1852200" cy="317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t>PB and Choc. Chip</a:t>
            </a:r>
            <a:endParaRPr b="1"/>
          </a:p>
        </p:txBody>
      </p:sp>
      <p:sp>
        <p:nvSpPr>
          <p:cNvPr id="225" name="Google Shape;225;p22"/>
          <p:cNvSpPr txBox="1"/>
          <p:nvPr/>
        </p:nvSpPr>
        <p:spPr>
          <a:xfrm>
            <a:off x="4841350" y="4646050"/>
            <a:ext cx="1710000" cy="317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t>Raisin</a:t>
            </a:r>
            <a:endParaRPr b="1"/>
          </a:p>
        </p:txBody>
      </p:sp>
      <p:sp>
        <p:nvSpPr>
          <p:cNvPr id="226" name="Google Shape;226;p22"/>
          <p:cNvSpPr txBox="1"/>
          <p:nvPr/>
        </p:nvSpPr>
        <p:spPr>
          <a:xfrm>
            <a:off x="6685525" y="4646050"/>
            <a:ext cx="1710000" cy="317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t>Sugar Cookie</a:t>
            </a:r>
            <a:endParaRPr b="1"/>
          </a:p>
        </p:txBody>
      </p:sp>
      <p:sp>
        <p:nvSpPr>
          <p:cNvPr id="227" name="Google Shape;227;p22"/>
          <p:cNvSpPr/>
          <p:nvPr/>
        </p:nvSpPr>
        <p:spPr>
          <a:xfrm>
            <a:off x="1852225" y="2000100"/>
            <a:ext cx="873600" cy="929100"/>
          </a:xfrm>
          <a:prstGeom prst="ellipse">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22"/>
          <p:cNvSpPr txBox="1"/>
          <p:nvPr/>
        </p:nvSpPr>
        <p:spPr>
          <a:xfrm>
            <a:off x="1782325" y="2093657"/>
            <a:ext cx="1013400" cy="790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t>Butter and Sugar</a:t>
            </a:r>
            <a:endParaRPr b="1"/>
          </a:p>
        </p:txBody>
      </p:sp>
      <p:sp>
        <p:nvSpPr>
          <p:cNvPr id="229" name="Google Shape;229;p22"/>
          <p:cNvSpPr/>
          <p:nvPr/>
        </p:nvSpPr>
        <p:spPr>
          <a:xfrm>
            <a:off x="4135200" y="1954800"/>
            <a:ext cx="873600" cy="929100"/>
          </a:xfrm>
          <a:prstGeom prst="ellipse">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22"/>
          <p:cNvSpPr txBox="1"/>
          <p:nvPr/>
        </p:nvSpPr>
        <p:spPr>
          <a:xfrm>
            <a:off x="4170150" y="2000100"/>
            <a:ext cx="873600" cy="691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t>Flour and Salt</a:t>
            </a:r>
            <a:endParaRPr b="1"/>
          </a:p>
        </p:txBody>
      </p:sp>
      <p:sp>
        <p:nvSpPr>
          <p:cNvPr id="231" name="Google Shape;231;p22"/>
          <p:cNvSpPr/>
          <p:nvPr/>
        </p:nvSpPr>
        <p:spPr>
          <a:xfrm>
            <a:off x="6418175" y="1954800"/>
            <a:ext cx="873600" cy="929100"/>
          </a:xfrm>
          <a:prstGeom prst="ellipse">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22"/>
          <p:cNvSpPr txBox="1"/>
          <p:nvPr/>
        </p:nvSpPr>
        <p:spPr>
          <a:xfrm>
            <a:off x="6214925" y="2256550"/>
            <a:ext cx="1280100" cy="46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t>Mix-Ins</a:t>
            </a:r>
            <a:endParaRPr b="1"/>
          </a:p>
        </p:txBody>
      </p:sp>
      <p:cxnSp>
        <p:nvCxnSpPr>
          <p:cNvPr id="233" name="Google Shape;233;p22"/>
          <p:cNvCxnSpPr>
            <a:stCxn id="228" idx="2"/>
            <a:endCxn id="222" idx="0"/>
          </p:cNvCxnSpPr>
          <p:nvPr/>
        </p:nvCxnSpPr>
        <p:spPr>
          <a:xfrm flipH="1">
            <a:off x="1607725" y="2883857"/>
            <a:ext cx="681300" cy="833100"/>
          </a:xfrm>
          <a:prstGeom prst="straightConnector1">
            <a:avLst/>
          </a:prstGeom>
          <a:noFill/>
          <a:ln cap="flat" cmpd="sng" w="19050">
            <a:solidFill>
              <a:srgbClr val="000000"/>
            </a:solidFill>
            <a:prstDash val="solid"/>
            <a:round/>
            <a:headEnd len="med" w="med" type="none"/>
            <a:tailEnd len="med" w="med" type="triangle"/>
          </a:ln>
        </p:spPr>
      </p:cxnSp>
      <p:cxnSp>
        <p:nvCxnSpPr>
          <p:cNvPr id="234" name="Google Shape;234;p22"/>
          <p:cNvCxnSpPr>
            <a:stCxn id="228" idx="2"/>
            <a:endCxn id="221" idx="1"/>
          </p:cNvCxnSpPr>
          <p:nvPr/>
        </p:nvCxnSpPr>
        <p:spPr>
          <a:xfrm>
            <a:off x="2289025" y="2883857"/>
            <a:ext cx="1168500" cy="969300"/>
          </a:xfrm>
          <a:prstGeom prst="straightConnector1">
            <a:avLst/>
          </a:prstGeom>
          <a:noFill/>
          <a:ln cap="flat" cmpd="sng" w="19050">
            <a:solidFill>
              <a:srgbClr val="000000"/>
            </a:solidFill>
            <a:prstDash val="solid"/>
            <a:round/>
            <a:headEnd len="med" w="med" type="none"/>
            <a:tailEnd len="med" w="med" type="triangle"/>
          </a:ln>
        </p:spPr>
      </p:cxnSp>
      <p:cxnSp>
        <p:nvCxnSpPr>
          <p:cNvPr id="235" name="Google Shape;235;p22"/>
          <p:cNvCxnSpPr>
            <a:stCxn id="228" idx="2"/>
            <a:endCxn id="220" idx="1"/>
          </p:cNvCxnSpPr>
          <p:nvPr/>
        </p:nvCxnSpPr>
        <p:spPr>
          <a:xfrm>
            <a:off x="2289025" y="2883857"/>
            <a:ext cx="3098400" cy="969000"/>
          </a:xfrm>
          <a:prstGeom prst="straightConnector1">
            <a:avLst/>
          </a:prstGeom>
          <a:noFill/>
          <a:ln cap="flat" cmpd="sng" w="19050">
            <a:solidFill>
              <a:srgbClr val="000000"/>
            </a:solidFill>
            <a:prstDash val="solid"/>
            <a:round/>
            <a:headEnd len="med" w="med" type="none"/>
            <a:tailEnd len="med" w="med" type="triangle"/>
          </a:ln>
        </p:spPr>
      </p:cxnSp>
      <p:cxnSp>
        <p:nvCxnSpPr>
          <p:cNvPr id="236" name="Google Shape;236;p22"/>
          <p:cNvCxnSpPr>
            <a:stCxn id="228" idx="2"/>
            <a:endCxn id="219" idx="1"/>
          </p:cNvCxnSpPr>
          <p:nvPr/>
        </p:nvCxnSpPr>
        <p:spPr>
          <a:xfrm>
            <a:off x="2289025" y="2883857"/>
            <a:ext cx="4942500" cy="969300"/>
          </a:xfrm>
          <a:prstGeom prst="straightConnector1">
            <a:avLst/>
          </a:prstGeom>
          <a:noFill/>
          <a:ln cap="flat" cmpd="sng" w="19050">
            <a:solidFill>
              <a:srgbClr val="000000"/>
            </a:solidFill>
            <a:prstDash val="solid"/>
            <a:round/>
            <a:headEnd len="med" w="med" type="none"/>
            <a:tailEnd len="med" w="med" type="triangle"/>
          </a:ln>
        </p:spPr>
      </p:cxnSp>
      <p:cxnSp>
        <p:nvCxnSpPr>
          <p:cNvPr id="237" name="Google Shape;237;p22"/>
          <p:cNvCxnSpPr>
            <a:stCxn id="229" idx="4"/>
            <a:endCxn id="222" idx="7"/>
          </p:cNvCxnSpPr>
          <p:nvPr/>
        </p:nvCxnSpPr>
        <p:spPr>
          <a:xfrm flipH="1">
            <a:off x="1916700" y="2883900"/>
            <a:ext cx="2655300" cy="969000"/>
          </a:xfrm>
          <a:prstGeom prst="straightConnector1">
            <a:avLst/>
          </a:prstGeom>
          <a:noFill/>
          <a:ln cap="flat" cmpd="sng" w="19050">
            <a:solidFill>
              <a:srgbClr val="000000"/>
            </a:solidFill>
            <a:prstDash val="solid"/>
            <a:round/>
            <a:headEnd len="med" w="med" type="none"/>
            <a:tailEnd len="med" w="med" type="triangle"/>
          </a:ln>
        </p:spPr>
      </p:cxnSp>
      <p:cxnSp>
        <p:nvCxnSpPr>
          <p:cNvPr id="238" name="Google Shape;238;p22"/>
          <p:cNvCxnSpPr>
            <a:stCxn id="229" idx="4"/>
            <a:endCxn id="221" idx="0"/>
          </p:cNvCxnSpPr>
          <p:nvPr/>
        </p:nvCxnSpPr>
        <p:spPr>
          <a:xfrm flipH="1">
            <a:off x="3766500" y="2883900"/>
            <a:ext cx="805500" cy="833100"/>
          </a:xfrm>
          <a:prstGeom prst="straightConnector1">
            <a:avLst/>
          </a:prstGeom>
          <a:noFill/>
          <a:ln cap="flat" cmpd="sng" w="19050">
            <a:solidFill>
              <a:srgbClr val="000000"/>
            </a:solidFill>
            <a:prstDash val="solid"/>
            <a:round/>
            <a:headEnd len="med" w="med" type="none"/>
            <a:tailEnd len="med" w="med" type="triangle"/>
          </a:ln>
        </p:spPr>
      </p:cxnSp>
      <p:cxnSp>
        <p:nvCxnSpPr>
          <p:cNvPr id="239" name="Google Shape;239;p22"/>
          <p:cNvCxnSpPr>
            <a:stCxn id="229" idx="4"/>
            <a:endCxn id="220" idx="0"/>
          </p:cNvCxnSpPr>
          <p:nvPr/>
        </p:nvCxnSpPr>
        <p:spPr>
          <a:xfrm>
            <a:off x="4572000" y="2883900"/>
            <a:ext cx="1124400" cy="833100"/>
          </a:xfrm>
          <a:prstGeom prst="straightConnector1">
            <a:avLst/>
          </a:prstGeom>
          <a:noFill/>
          <a:ln cap="flat" cmpd="sng" w="19050">
            <a:solidFill>
              <a:srgbClr val="000000"/>
            </a:solidFill>
            <a:prstDash val="solid"/>
            <a:round/>
            <a:headEnd len="med" w="med" type="none"/>
            <a:tailEnd len="med" w="med" type="triangle"/>
          </a:ln>
        </p:spPr>
      </p:cxnSp>
      <p:cxnSp>
        <p:nvCxnSpPr>
          <p:cNvPr id="240" name="Google Shape;240;p22"/>
          <p:cNvCxnSpPr>
            <a:stCxn id="229" idx="4"/>
            <a:endCxn id="219" idx="1"/>
          </p:cNvCxnSpPr>
          <p:nvPr/>
        </p:nvCxnSpPr>
        <p:spPr>
          <a:xfrm>
            <a:off x="4572000" y="2883900"/>
            <a:ext cx="2659800" cy="969000"/>
          </a:xfrm>
          <a:prstGeom prst="straightConnector1">
            <a:avLst/>
          </a:prstGeom>
          <a:noFill/>
          <a:ln cap="flat" cmpd="sng" w="19050">
            <a:solidFill>
              <a:srgbClr val="000000"/>
            </a:solidFill>
            <a:prstDash val="solid"/>
            <a:round/>
            <a:headEnd len="med" w="med" type="none"/>
            <a:tailEnd len="med" w="med" type="triangle"/>
          </a:ln>
        </p:spPr>
      </p:cxnSp>
      <p:cxnSp>
        <p:nvCxnSpPr>
          <p:cNvPr id="241" name="Google Shape;241;p22"/>
          <p:cNvCxnSpPr>
            <a:stCxn id="231" idx="4"/>
            <a:endCxn id="219" idx="0"/>
          </p:cNvCxnSpPr>
          <p:nvPr/>
        </p:nvCxnSpPr>
        <p:spPr>
          <a:xfrm>
            <a:off x="6854975" y="2883900"/>
            <a:ext cx="685500" cy="833100"/>
          </a:xfrm>
          <a:prstGeom prst="straightConnector1">
            <a:avLst/>
          </a:prstGeom>
          <a:noFill/>
          <a:ln cap="flat" cmpd="sng" w="19050">
            <a:solidFill>
              <a:srgbClr val="000000"/>
            </a:solidFill>
            <a:prstDash val="solid"/>
            <a:round/>
            <a:headEnd len="med" w="med" type="none"/>
            <a:tailEnd len="med" w="med" type="triangle"/>
          </a:ln>
        </p:spPr>
      </p:cxnSp>
      <p:cxnSp>
        <p:nvCxnSpPr>
          <p:cNvPr id="242" name="Google Shape;242;p22"/>
          <p:cNvCxnSpPr>
            <a:stCxn id="231" idx="4"/>
            <a:endCxn id="220" idx="7"/>
          </p:cNvCxnSpPr>
          <p:nvPr/>
        </p:nvCxnSpPr>
        <p:spPr>
          <a:xfrm flipH="1">
            <a:off x="6005075" y="2883900"/>
            <a:ext cx="849900" cy="969000"/>
          </a:xfrm>
          <a:prstGeom prst="straightConnector1">
            <a:avLst/>
          </a:prstGeom>
          <a:noFill/>
          <a:ln cap="flat" cmpd="sng" w="19050">
            <a:solidFill>
              <a:srgbClr val="000000"/>
            </a:solidFill>
            <a:prstDash val="solid"/>
            <a:round/>
            <a:headEnd len="med" w="med" type="none"/>
            <a:tailEnd len="med" w="med" type="triangle"/>
          </a:ln>
        </p:spPr>
      </p:cxnSp>
      <p:cxnSp>
        <p:nvCxnSpPr>
          <p:cNvPr id="243" name="Google Shape;243;p22"/>
          <p:cNvCxnSpPr>
            <a:endCxn id="221" idx="7"/>
          </p:cNvCxnSpPr>
          <p:nvPr/>
        </p:nvCxnSpPr>
        <p:spPr>
          <a:xfrm flipH="1">
            <a:off x="4075214" y="2884014"/>
            <a:ext cx="2779800" cy="969000"/>
          </a:xfrm>
          <a:prstGeom prst="straightConnector1">
            <a:avLst/>
          </a:prstGeom>
          <a:noFill/>
          <a:ln cap="flat" cmpd="sng" w="19050">
            <a:solidFill>
              <a:srgbClr val="000000"/>
            </a:solidFill>
            <a:prstDash val="solid"/>
            <a:round/>
            <a:headEnd len="med" w="med" type="none"/>
            <a:tailEnd len="med" w="med" type="triangle"/>
          </a:ln>
        </p:spPr>
      </p:cxnSp>
      <p:cxnSp>
        <p:nvCxnSpPr>
          <p:cNvPr id="244" name="Google Shape;244;p22"/>
          <p:cNvCxnSpPr>
            <a:endCxn id="222" idx="6"/>
          </p:cNvCxnSpPr>
          <p:nvPr/>
        </p:nvCxnSpPr>
        <p:spPr>
          <a:xfrm flipH="1">
            <a:off x="2044550" y="2884000"/>
            <a:ext cx="4810500" cy="1297500"/>
          </a:xfrm>
          <a:prstGeom prst="straightConnector1">
            <a:avLst/>
          </a:prstGeom>
          <a:noFill/>
          <a:ln cap="flat" cmpd="sng" w="19050">
            <a:solidFill>
              <a:srgbClr val="000000"/>
            </a:solidFill>
            <a:prstDash val="solid"/>
            <a:round/>
            <a:headEnd len="med" w="med" type="none"/>
            <a:tailEnd len="med" w="med" type="triangle"/>
          </a:ln>
        </p:spPr>
      </p:cxnSp>
      <p:sp>
        <p:nvSpPr>
          <p:cNvPr id="245" name="Google Shape;245;p22"/>
          <p:cNvSpPr/>
          <p:nvPr/>
        </p:nvSpPr>
        <p:spPr>
          <a:xfrm>
            <a:off x="2003000" y="207050"/>
            <a:ext cx="873600" cy="929100"/>
          </a:xfrm>
          <a:prstGeom prst="ellipse">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22"/>
          <p:cNvSpPr/>
          <p:nvPr/>
        </p:nvSpPr>
        <p:spPr>
          <a:xfrm>
            <a:off x="7535050" y="207050"/>
            <a:ext cx="873600" cy="929100"/>
          </a:xfrm>
          <a:prstGeom prst="ellipse">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22"/>
          <p:cNvSpPr/>
          <p:nvPr/>
        </p:nvSpPr>
        <p:spPr>
          <a:xfrm>
            <a:off x="6083475" y="207050"/>
            <a:ext cx="873600" cy="929100"/>
          </a:xfrm>
          <a:prstGeom prst="ellipse">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22"/>
          <p:cNvSpPr/>
          <p:nvPr/>
        </p:nvSpPr>
        <p:spPr>
          <a:xfrm>
            <a:off x="4631900" y="207050"/>
            <a:ext cx="873600" cy="929100"/>
          </a:xfrm>
          <a:prstGeom prst="ellipse">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22"/>
          <p:cNvSpPr/>
          <p:nvPr/>
        </p:nvSpPr>
        <p:spPr>
          <a:xfrm>
            <a:off x="3317450" y="192650"/>
            <a:ext cx="873600" cy="929100"/>
          </a:xfrm>
          <a:prstGeom prst="ellipse">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50" name="Google Shape;250;p22"/>
          <p:cNvCxnSpPr>
            <a:stCxn id="218" idx="4"/>
            <a:endCxn id="227" idx="1"/>
          </p:cNvCxnSpPr>
          <p:nvPr/>
        </p:nvCxnSpPr>
        <p:spPr>
          <a:xfrm>
            <a:off x="1125350" y="1136150"/>
            <a:ext cx="854700" cy="999900"/>
          </a:xfrm>
          <a:prstGeom prst="straightConnector1">
            <a:avLst/>
          </a:prstGeom>
          <a:noFill/>
          <a:ln cap="flat" cmpd="sng" w="19050">
            <a:solidFill>
              <a:srgbClr val="000000"/>
            </a:solidFill>
            <a:prstDash val="solid"/>
            <a:round/>
            <a:headEnd len="med" w="med" type="none"/>
            <a:tailEnd len="med" w="med" type="triangle"/>
          </a:ln>
        </p:spPr>
      </p:cxnSp>
      <p:cxnSp>
        <p:nvCxnSpPr>
          <p:cNvPr id="251" name="Google Shape;251;p22"/>
          <p:cNvCxnSpPr>
            <a:stCxn id="245" idx="4"/>
            <a:endCxn id="227" idx="0"/>
          </p:cNvCxnSpPr>
          <p:nvPr/>
        </p:nvCxnSpPr>
        <p:spPr>
          <a:xfrm flipH="1">
            <a:off x="2288900" y="1136150"/>
            <a:ext cx="150900" cy="864000"/>
          </a:xfrm>
          <a:prstGeom prst="straightConnector1">
            <a:avLst/>
          </a:prstGeom>
          <a:noFill/>
          <a:ln cap="flat" cmpd="sng" w="19050">
            <a:solidFill>
              <a:srgbClr val="000000"/>
            </a:solidFill>
            <a:prstDash val="solid"/>
            <a:round/>
            <a:headEnd len="med" w="med" type="none"/>
            <a:tailEnd len="med" w="med" type="triangle"/>
          </a:ln>
        </p:spPr>
      </p:cxnSp>
      <p:cxnSp>
        <p:nvCxnSpPr>
          <p:cNvPr id="252" name="Google Shape;252;p22"/>
          <p:cNvCxnSpPr>
            <a:stCxn id="249" idx="4"/>
            <a:endCxn id="228" idx="0"/>
          </p:cNvCxnSpPr>
          <p:nvPr/>
        </p:nvCxnSpPr>
        <p:spPr>
          <a:xfrm flipH="1">
            <a:off x="2289050" y="1121750"/>
            <a:ext cx="1465200" cy="972000"/>
          </a:xfrm>
          <a:prstGeom prst="straightConnector1">
            <a:avLst/>
          </a:prstGeom>
          <a:noFill/>
          <a:ln cap="flat" cmpd="sng" w="19050">
            <a:solidFill>
              <a:srgbClr val="000000"/>
            </a:solidFill>
            <a:prstDash val="solid"/>
            <a:round/>
            <a:headEnd len="med" w="med" type="none"/>
            <a:tailEnd len="med" w="med" type="triangle"/>
          </a:ln>
        </p:spPr>
      </p:cxnSp>
      <p:cxnSp>
        <p:nvCxnSpPr>
          <p:cNvPr id="253" name="Google Shape;253;p22"/>
          <p:cNvCxnSpPr>
            <a:stCxn id="248" idx="4"/>
          </p:cNvCxnSpPr>
          <p:nvPr/>
        </p:nvCxnSpPr>
        <p:spPr>
          <a:xfrm flipH="1">
            <a:off x="2673800" y="1136150"/>
            <a:ext cx="2394900" cy="1090500"/>
          </a:xfrm>
          <a:prstGeom prst="straightConnector1">
            <a:avLst/>
          </a:prstGeom>
          <a:noFill/>
          <a:ln cap="flat" cmpd="sng" w="19050">
            <a:solidFill>
              <a:srgbClr val="000000"/>
            </a:solidFill>
            <a:prstDash val="solid"/>
            <a:round/>
            <a:headEnd len="med" w="med" type="none"/>
            <a:tailEnd len="med" w="med" type="triangle"/>
          </a:ln>
        </p:spPr>
      </p:cxnSp>
      <p:cxnSp>
        <p:nvCxnSpPr>
          <p:cNvPr id="254" name="Google Shape;254;p22"/>
          <p:cNvCxnSpPr>
            <a:stCxn id="247" idx="4"/>
          </p:cNvCxnSpPr>
          <p:nvPr/>
        </p:nvCxnSpPr>
        <p:spPr>
          <a:xfrm flipH="1">
            <a:off x="2696475" y="1136150"/>
            <a:ext cx="3823800" cy="1090500"/>
          </a:xfrm>
          <a:prstGeom prst="straightConnector1">
            <a:avLst/>
          </a:prstGeom>
          <a:noFill/>
          <a:ln cap="flat" cmpd="sng" w="19050">
            <a:solidFill>
              <a:srgbClr val="000000"/>
            </a:solidFill>
            <a:prstDash val="solid"/>
            <a:round/>
            <a:headEnd len="med" w="med" type="none"/>
            <a:tailEnd len="med" w="med" type="triangle"/>
          </a:ln>
        </p:spPr>
      </p:cxnSp>
      <p:cxnSp>
        <p:nvCxnSpPr>
          <p:cNvPr id="255" name="Google Shape;255;p22"/>
          <p:cNvCxnSpPr>
            <a:stCxn id="246" idx="4"/>
          </p:cNvCxnSpPr>
          <p:nvPr/>
        </p:nvCxnSpPr>
        <p:spPr>
          <a:xfrm flipH="1">
            <a:off x="2741650" y="1136150"/>
            <a:ext cx="5230200" cy="1056600"/>
          </a:xfrm>
          <a:prstGeom prst="straightConnector1">
            <a:avLst/>
          </a:prstGeom>
          <a:noFill/>
          <a:ln cap="flat" cmpd="sng" w="19050">
            <a:solidFill>
              <a:srgbClr val="000000"/>
            </a:solidFill>
            <a:prstDash val="solid"/>
            <a:round/>
            <a:headEnd len="med" w="med" type="none"/>
            <a:tailEnd len="med" w="med" type="triangle"/>
          </a:ln>
        </p:spPr>
      </p:cxnSp>
      <p:sp>
        <p:nvSpPr>
          <p:cNvPr id="256" name="Google Shape;256;p22"/>
          <p:cNvSpPr txBox="1"/>
          <p:nvPr/>
        </p:nvSpPr>
        <p:spPr>
          <a:xfrm>
            <a:off x="1217350" y="1354400"/>
            <a:ext cx="266700" cy="31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0</a:t>
            </a:r>
            <a:endParaRPr/>
          </a:p>
        </p:txBody>
      </p:sp>
      <p:sp>
        <p:nvSpPr>
          <p:cNvPr id="257" name="Google Shape;257;p22"/>
          <p:cNvSpPr txBox="1"/>
          <p:nvPr/>
        </p:nvSpPr>
        <p:spPr>
          <a:xfrm>
            <a:off x="2131750" y="1278200"/>
            <a:ext cx="266700" cy="31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0</a:t>
            </a:r>
            <a:endParaRPr/>
          </a:p>
        </p:txBody>
      </p:sp>
      <p:sp>
        <p:nvSpPr>
          <p:cNvPr id="258" name="Google Shape;258;p22"/>
          <p:cNvSpPr txBox="1"/>
          <p:nvPr/>
        </p:nvSpPr>
        <p:spPr>
          <a:xfrm>
            <a:off x="4265350" y="1125800"/>
            <a:ext cx="266700" cy="31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0</a:t>
            </a:r>
            <a:endParaRPr/>
          </a:p>
        </p:txBody>
      </p:sp>
      <p:sp>
        <p:nvSpPr>
          <p:cNvPr id="259" name="Google Shape;259;p22"/>
          <p:cNvSpPr txBox="1"/>
          <p:nvPr/>
        </p:nvSpPr>
        <p:spPr>
          <a:xfrm>
            <a:off x="4951150" y="1278200"/>
            <a:ext cx="266700" cy="31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0</a:t>
            </a:r>
            <a:endParaRPr/>
          </a:p>
        </p:txBody>
      </p:sp>
      <p:sp>
        <p:nvSpPr>
          <p:cNvPr id="260" name="Google Shape;260;p22"/>
          <p:cNvSpPr txBox="1"/>
          <p:nvPr/>
        </p:nvSpPr>
        <p:spPr>
          <a:xfrm>
            <a:off x="6703750" y="1049600"/>
            <a:ext cx="266700" cy="31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2</a:t>
            </a:r>
            <a:endParaRPr/>
          </a:p>
        </p:txBody>
      </p:sp>
      <p:sp>
        <p:nvSpPr>
          <p:cNvPr id="261" name="Google Shape;261;p22"/>
          <p:cNvSpPr txBox="1"/>
          <p:nvPr/>
        </p:nvSpPr>
        <p:spPr>
          <a:xfrm>
            <a:off x="2969950" y="1202000"/>
            <a:ext cx="266700" cy="31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1</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5" name="Shape 265"/>
        <p:cNvGrpSpPr/>
        <p:nvPr/>
      </p:nvGrpSpPr>
      <p:grpSpPr>
        <a:xfrm>
          <a:off x="0" y="0"/>
          <a:ext cx="0" cy="0"/>
          <a:chOff x="0" y="0"/>
          <a:chExt cx="0" cy="0"/>
        </a:xfrm>
      </p:grpSpPr>
      <p:pic>
        <p:nvPicPr>
          <p:cNvPr id="266" name="Google Shape;266;p23"/>
          <p:cNvPicPr preferRelativeResize="0"/>
          <p:nvPr/>
        </p:nvPicPr>
        <p:blipFill rotWithShape="1">
          <a:blip r:embed="rId3">
            <a:alphaModFix/>
          </a:blip>
          <a:srcRect b="0" l="21369" r="23155" t="0"/>
          <a:stretch/>
        </p:blipFill>
        <p:spPr>
          <a:xfrm>
            <a:off x="6094800" y="192225"/>
            <a:ext cx="849900" cy="900026"/>
          </a:xfrm>
          <a:prstGeom prst="rect">
            <a:avLst/>
          </a:prstGeom>
          <a:noFill/>
          <a:ln>
            <a:noFill/>
          </a:ln>
        </p:spPr>
      </p:pic>
      <p:pic>
        <p:nvPicPr>
          <p:cNvPr id="267" name="Google Shape;267;p23"/>
          <p:cNvPicPr preferRelativeResize="0"/>
          <p:nvPr/>
        </p:nvPicPr>
        <p:blipFill>
          <a:blip r:embed="rId4">
            <a:alphaModFix/>
          </a:blip>
          <a:stretch>
            <a:fillRect/>
          </a:stretch>
        </p:blipFill>
        <p:spPr>
          <a:xfrm>
            <a:off x="4635425" y="253150"/>
            <a:ext cx="849900" cy="849900"/>
          </a:xfrm>
          <a:prstGeom prst="rect">
            <a:avLst/>
          </a:prstGeom>
          <a:noFill/>
          <a:ln>
            <a:noFill/>
          </a:ln>
        </p:spPr>
      </p:pic>
      <p:pic>
        <p:nvPicPr>
          <p:cNvPr id="268" name="Google Shape;268;p23"/>
          <p:cNvPicPr preferRelativeResize="0"/>
          <p:nvPr/>
        </p:nvPicPr>
        <p:blipFill>
          <a:blip r:embed="rId5">
            <a:alphaModFix/>
          </a:blip>
          <a:stretch>
            <a:fillRect/>
          </a:stretch>
        </p:blipFill>
        <p:spPr>
          <a:xfrm>
            <a:off x="2003000" y="347209"/>
            <a:ext cx="940650" cy="638068"/>
          </a:xfrm>
          <a:prstGeom prst="rect">
            <a:avLst/>
          </a:prstGeom>
          <a:noFill/>
          <a:ln>
            <a:noFill/>
          </a:ln>
        </p:spPr>
      </p:pic>
      <p:pic>
        <p:nvPicPr>
          <p:cNvPr id="269" name="Google Shape;269;p23"/>
          <p:cNvPicPr preferRelativeResize="0"/>
          <p:nvPr/>
        </p:nvPicPr>
        <p:blipFill rotWithShape="1">
          <a:blip r:embed="rId6">
            <a:alphaModFix/>
          </a:blip>
          <a:srcRect b="27367" l="27776" r="14500" t="33424"/>
          <a:stretch/>
        </p:blipFill>
        <p:spPr>
          <a:xfrm>
            <a:off x="7125550" y="3760080"/>
            <a:ext cx="873599" cy="890047"/>
          </a:xfrm>
          <a:prstGeom prst="rect">
            <a:avLst/>
          </a:prstGeom>
          <a:noFill/>
          <a:ln>
            <a:noFill/>
          </a:ln>
        </p:spPr>
      </p:pic>
      <p:pic>
        <p:nvPicPr>
          <p:cNvPr id="270" name="Google Shape;270;p23"/>
          <p:cNvPicPr preferRelativeResize="0"/>
          <p:nvPr/>
        </p:nvPicPr>
        <p:blipFill rotWithShape="1">
          <a:blip r:embed="rId7">
            <a:alphaModFix/>
          </a:blip>
          <a:srcRect b="12049" l="13956" r="10560" t="15800"/>
          <a:stretch/>
        </p:blipFill>
        <p:spPr>
          <a:xfrm>
            <a:off x="5265300" y="3747025"/>
            <a:ext cx="873600" cy="834942"/>
          </a:xfrm>
          <a:prstGeom prst="rect">
            <a:avLst/>
          </a:prstGeom>
          <a:noFill/>
          <a:ln>
            <a:noFill/>
          </a:ln>
        </p:spPr>
      </p:pic>
      <p:pic>
        <p:nvPicPr>
          <p:cNvPr id="271" name="Google Shape;271;p23"/>
          <p:cNvPicPr preferRelativeResize="0"/>
          <p:nvPr/>
        </p:nvPicPr>
        <p:blipFill rotWithShape="1">
          <a:blip r:embed="rId8">
            <a:alphaModFix/>
          </a:blip>
          <a:srcRect b="23422" l="23926" r="13957" t="42875"/>
          <a:stretch/>
        </p:blipFill>
        <p:spPr>
          <a:xfrm>
            <a:off x="3297000" y="3799629"/>
            <a:ext cx="1013400" cy="824747"/>
          </a:xfrm>
          <a:prstGeom prst="rect">
            <a:avLst/>
          </a:prstGeom>
          <a:noFill/>
          <a:ln>
            <a:noFill/>
          </a:ln>
        </p:spPr>
      </p:pic>
      <p:pic>
        <p:nvPicPr>
          <p:cNvPr id="272" name="Google Shape;272;p23"/>
          <p:cNvPicPr preferRelativeResize="0"/>
          <p:nvPr/>
        </p:nvPicPr>
        <p:blipFill rotWithShape="1">
          <a:blip r:embed="rId9">
            <a:alphaModFix/>
          </a:blip>
          <a:srcRect b="22279" l="21659" r="19530" t="22626"/>
          <a:stretch/>
        </p:blipFill>
        <p:spPr>
          <a:xfrm>
            <a:off x="1177500" y="3690675"/>
            <a:ext cx="940649" cy="881249"/>
          </a:xfrm>
          <a:prstGeom prst="rect">
            <a:avLst/>
          </a:prstGeom>
          <a:noFill/>
          <a:ln>
            <a:noFill/>
          </a:ln>
        </p:spPr>
      </p:pic>
      <p:sp>
        <p:nvSpPr>
          <p:cNvPr id="273" name="Google Shape;273;p23"/>
          <p:cNvSpPr/>
          <p:nvPr/>
        </p:nvSpPr>
        <p:spPr>
          <a:xfrm>
            <a:off x="7103725" y="3716950"/>
            <a:ext cx="873600" cy="929100"/>
          </a:xfrm>
          <a:prstGeom prst="ellipse">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23"/>
          <p:cNvSpPr/>
          <p:nvPr/>
        </p:nvSpPr>
        <p:spPr>
          <a:xfrm>
            <a:off x="5259550" y="3716938"/>
            <a:ext cx="873600" cy="929100"/>
          </a:xfrm>
          <a:prstGeom prst="ellipse">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23"/>
          <p:cNvSpPr/>
          <p:nvPr/>
        </p:nvSpPr>
        <p:spPr>
          <a:xfrm>
            <a:off x="3329550" y="3716950"/>
            <a:ext cx="873600" cy="929100"/>
          </a:xfrm>
          <a:prstGeom prst="ellipse">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23"/>
          <p:cNvSpPr/>
          <p:nvPr/>
        </p:nvSpPr>
        <p:spPr>
          <a:xfrm>
            <a:off x="1170950" y="3716950"/>
            <a:ext cx="873600" cy="929100"/>
          </a:xfrm>
          <a:prstGeom prst="ellipse">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23"/>
          <p:cNvSpPr txBox="1"/>
          <p:nvPr/>
        </p:nvSpPr>
        <p:spPr>
          <a:xfrm>
            <a:off x="879925" y="4646050"/>
            <a:ext cx="1574700" cy="317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t>Chocolate Chip</a:t>
            </a:r>
            <a:endParaRPr b="1"/>
          </a:p>
        </p:txBody>
      </p:sp>
      <p:sp>
        <p:nvSpPr>
          <p:cNvPr id="278" name="Google Shape;278;p23"/>
          <p:cNvSpPr txBox="1"/>
          <p:nvPr/>
        </p:nvSpPr>
        <p:spPr>
          <a:xfrm>
            <a:off x="2854975" y="4646050"/>
            <a:ext cx="1852200" cy="317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t>PB and Choc. Chip</a:t>
            </a:r>
            <a:endParaRPr b="1"/>
          </a:p>
        </p:txBody>
      </p:sp>
      <p:sp>
        <p:nvSpPr>
          <p:cNvPr id="279" name="Google Shape;279;p23"/>
          <p:cNvSpPr txBox="1"/>
          <p:nvPr/>
        </p:nvSpPr>
        <p:spPr>
          <a:xfrm>
            <a:off x="4841350" y="4646050"/>
            <a:ext cx="1710000" cy="317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t>Raisin</a:t>
            </a:r>
            <a:endParaRPr b="1"/>
          </a:p>
        </p:txBody>
      </p:sp>
      <p:sp>
        <p:nvSpPr>
          <p:cNvPr id="280" name="Google Shape;280;p23"/>
          <p:cNvSpPr txBox="1"/>
          <p:nvPr/>
        </p:nvSpPr>
        <p:spPr>
          <a:xfrm>
            <a:off x="6685525" y="4646050"/>
            <a:ext cx="1710000" cy="317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t>Sugar Cookie</a:t>
            </a:r>
            <a:endParaRPr b="1"/>
          </a:p>
        </p:txBody>
      </p:sp>
      <p:sp>
        <p:nvSpPr>
          <p:cNvPr id="281" name="Google Shape;281;p23"/>
          <p:cNvSpPr/>
          <p:nvPr/>
        </p:nvSpPr>
        <p:spPr>
          <a:xfrm>
            <a:off x="6418175" y="1954800"/>
            <a:ext cx="873600" cy="929100"/>
          </a:xfrm>
          <a:prstGeom prst="ellipse">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23"/>
          <p:cNvSpPr txBox="1"/>
          <p:nvPr/>
        </p:nvSpPr>
        <p:spPr>
          <a:xfrm>
            <a:off x="6214925" y="2256550"/>
            <a:ext cx="1280100" cy="46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t>Mix-Ins</a:t>
            </a:r>
            <a:endParaRPr b="1"/>
          </a:p>
        </p:txBody>
      </p:sp>
      <p:cxnSp>
        <p:nvCxnSpPr>
          <p:cNvPr id="283" name="Google Shape;283;p23"/>
          <p:cNvCxnSpPr>
            <a:stCxn id="281" idx="4"/>
            <a:endCxn id="273" idx="0"/>
          </p:cNvCxnSpPr>
          <p:nvPr/>
        </p:nvCxnSpPr>
        <p:spPr>
          <a:xfrm>
            <a:off x="6854975" y="2883900"/>
            <a:ext cx="685500" cy="833100"/>
          </a:xfrm>
          <a:prstGeom prst="straightConnector1">
            <a:avLst/>
          </a:prstGeom>
          <a:noFill/>
          <a:ln cap="flat" cmpd="sng" w="19050">
            <a:solidFill>
              <a:srgbClr val="000000"/>
            </a:solidFill>
            <a:prstDash val="solid"/>
            <a:round/>
            <a:headEnd len="med" w="med" type="none"/>
            <a:tailEnd len="med" w="med" type="triangle"/>
          </a:ln>
        </p:spPr>
      </p:cxnSp>
      <p:cxnSp>
        <p:nvCxnSpPr>
          <p:cNvPr id="284" name="Google Shape;284;p23"/>
          <p:cNvCxnSpPr>
            <a:stCxn id="281" idx="4"/>
            <a:endCxn id="274" idx="7"/>
          </p:cNvCxnSpPr>
          <p:nvPr/>
        </p:nvCxnSpPr>
        <p:spPr>
          <a:xfrm flipH="1">
            <a:off x="6005075" y="2883900"/>
            <a:ext cx="849900" cy="969000"/>
          </a:xfrm>
          <a:prstGeom prst="straightConnector1">
            <a:avLst/>
          </a:prstGeom>
          <a:noFill/>
          <a:ln cap="flat" cmpd="sng" w="19050">
            <a:solidFill>
              <a:srgbClr val="000000"/>
            </a:solidFill>
            <a:prstDash val="solid"/>
            <a:round/>
            <a:headEnd len="med" w="med" type="none"/>
            <a:tailEnd len="med" w="med" type="triangle"/>
          </a:ln>
        </p:spPr>
      </p:cxnSp>
      <p:cxnSp>
        <p:nvCxnSpPr>
          <p:cNvPr id="285" name="Google Shape;285;p23"/>
          <p:cNvCxnSpPr>
            <a:endCxn id="275" idx="7"/>
          </p:cNvCxnSpPr>
          <p:nvPr/>
        </p:nvCxnSpPr>
        <p:spPr>
          <a:xfrm flipH="1">
            <a:off x="4075214" y="2884014"/>
            <a:ext cx="2779800" cy="969000"/>
          </a:xfrm>
          <a:prstGeom prst="straightConnector1">
            <a:avLst/>
          </a:prstGeom>
          <a:noFill/>
          <a:ln cap="flat" cmpd="sng" w="19050">
            <a:solidFill>
              <a:srgbClr val="000000"/>
            </a:solidFill>
            <a:prstDash val="solid"/>
            <a:round/>
            <a:headEnd len="med" w="med" type="none"/>
            <a:tailEnd len="med" w="med" type="triangle"/>
          </a:ln>
        </p:spPr>
      </p:cxnSp>
      <p:cxnSp>
        <p:nvCxnSpPr>
          <p:cNvPr id="286" name="Google Shape;286;p23"/>
          <p:cNvCxnSpPr>
            <a:endCxn id="276" idx="6"/>
          </p:cNvCxnSpPr>
          <p:nvPr/>
        </p:nvCxnSpPr>
        <p:spPr>
          <a:xfrm flipH="1">
            <a:off x="2044550" y="2884000"/>
            <a:ext cx="4810500" cy="1297500"/>
          </a:xfrm>
          <a:prstGeom prst="straightConnector1">
            <a:avLst/>
          </a:prstGeom>
          <a:noFill/>
          <a:ln cap="flat" cmpd="sng" w="19050">
            <a:solidFill>
              <a:srgbClr val="000000"/>
            </a:solidFill>
            <a:prstDash val="solid"/>
            <a:round/>
            <a:headEnd len="med" w="med" type="none"/>
            <a:tailEnd len="med" w="med" type="triangle"/>
          </a:ln>
        </p:spPr>
      </p:cxnSp>
      <p:sp>
        <p:nvSpPr>
          <p:cNvPr id="287" name="Google Shape;287;p23"/>
          <p:cNvSpPr/>
          <p:nvPr/>
        </p:nvSpPr>
        <p:spPr>
          <a:xfrm>
            <a:off x="2003000" y="207050"/>
            <a:ext cx="873600" cy="929100"/>
          </a:xfrm>
          <a:prstGeom prst="ellipse">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23"/>
          <p:cNvSpPr/>
          <p:nvPr/>
        </p:nvSpPr>
        <p:spPr>
          <a:xfrm>
            <a:off x="6083475" y="207050"/>
            <a:ext cx="873600" cy="929100"/>
          </a:xfrm>
          <a:prstGeom prst="ellipse">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23"/>
          <p:cNvSpPr/>
          <p:nvPr/>
        </p:nvSpPr>
        <p:spPr>
          <a:xfrm>
            <a:off x="4631900" y="207050"/>
            <a:ext cx="873600" cy="929100"/>
          </a:xfrm>
          <a:prstGeom prst="ellipse">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90" name="Google Shape;290;p23"/>
          <p:cNvCxnSpPr>
            <a:stCxn id="287" idx="4"/>
            <a:endCxn id="281" idx="1"/>
          </p:cNvCxnSpPr>
          <p:nvPr/>
        </p:nvCxnSpPr>
        <p:spPr>
          <a:xfrm>
            <a:off x="2439800" y="1136150"/>
            <a:ext cx="4106400" cy="954600"/>
          </a:xfrm>
          <a:prstGeom prst="straightConnector1">
            <a:avLst/>
          </a:prstGeom>
          <a:noFill/>
          <a:ln cap="flat" cmpd="sng" w="19050">
            <a:solidFill>
              <a:srgbClr val="000000"/>
            </a:solidFill>
            <a:prstDash val="solid"/>
            <a:round/>
            <a:headEnd len="med" w="med" type="none"/>
            <a:tailEnd len="med" w="med" type="triangle"/>
          </a:ln>
        </p:spPr>
      </p:cxnSp>
      <p:cxnSp>
        <p:nvCxnSpPr>
          <p:cNvPr id="291" name="Google Shape;291;p23"/>
          <p:cNvCxnSpPr>
            <a:stCxn id="289" idx="4"/>
            <a:endCxn id="281" idx="0"/>
          </p:cNvCxnSpPr>
          <p:nvPr/>
        </p:nvCxnSpPr>
        <p:spPr>
          <a:xfrm>
            <a:off x="5068700" y="1136150"/>
            <a:ext cx="1786200" cy="818700"/>
          </a:xfrm>
          <a:prstGeom prst="straightConnector1">
            <a:avLst/>
          </a:prstGeom>
          <a:noFill/>
          <a:ln cap="flat" cmpd="sng" w="19050">
            <a:solidFill>
              <a:srgbClr val="000000"/>
            </a:solidFill>
            <a:prstDash val="solid"/>
            <a:round/>
            <a:headEnd len="med" w="med" type="none"/>
            <a:tailEnd len="med" w="med" type="triangle"/>
          </a:ln>
        </p:spPr>
      </p:cxnSp>
      <p:cxnSp>
        <p:nvCxnSpPr>
          <p:cNvPr id="292" name="Google Shape;292;p23"/>
          <p:cNvCxnSpPr>
            <a:stCxn id="288" idx="4"/>
            <a:endCxn id="281" idx="0"/>
          </p:cNvCxnSpPr>
          <p:nvPr/>
        </p:nvCxnSpPr>
        <p:spPr>
          <a:xfrm>
            <a:off x="6520275" y="1136150"/>
            <a:ext cx="334800" cy="818700"/>
          </a:xfrm>
          <a:prstGeom prst="straightConnector1">
            <a:avLst/>
          </a:prstGeom>
          <a:noFill/>
          <a:ln cap="flat" cmpd="sng" w="19050">
            <a:solidFill>
              <a:srgbClr val="000000"/>
            </a:solidFill>
            <a:prstDash val="solid"/>
            <a:round/>
            <a:headEnd len="med" w="med" type="none"/>
            <a:tailEnd len="med" w="med" type="triangle"/>
          </a:ln>
        </p:spPr>
      </p:cxnSp>
      <p:sp>
        <p:nvSpPr>
          <p:cNvPr id="293" name="Google Shape;293;p23"/>
          <p:cNvSpPr txBox="1"/>
          <p:nvPr/>
        </p:nvSpPr>
        <p:spPr>
          <a:xfrm>
            <a:off x="3115550" y="940325"/>
            <a:ext cx="685500" cy="39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Lots</a:t>
            </a:r>
            <a:endParaRPr/>
          </a:p>
        </p:txBody>
      </p:sp>
      <p:sp>
        <p:nvSpPr>
          <p:cNvPr id="294" name="Google Shape;294;p23"/>
          <p:cNvSpPr txBox="1"/>
          <p:nvPr/>
        </p:nvSpPr>
        <p:spPr>
          <a:xfrm>
            <a:off x="6689875" y="1235025"/>
            <a:ext cx="685500" cy="31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Lots</a:t>
            </a:r>
            <a:endParaRPr/>
          </a:p>
        </p:txBody>
      </p:sp>
      <p:sp>
        <p:nvSpPr>
          <p:cNvPr id="295" name="Google Shape;295;p23"/>
          <p:cNvSpPr txBox="1"/>
          <p:nvPr/>
        </p:nvSpPr>
        <p:spPr>
          <a:xfrm>
            <a:off x="5451875" y="1016050"/>
            <a:ext cx="685500" cy="25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0</a:t>
            </a:r>
            <a:endParaRPr/>
          </a:p>
        </p:txBody>
      </p:sp>
      <p:sp>
        <p:nvSpPr>
          <p:cNvPr id="296" name="Google Shape;296;p23"/>
          <p:cNvSpPr txBox="1"/>
          <p:nvPr/>
        </p:nvSpPr>
        <p:spPr>
          <a:xfrm>
            <a:off x="7291775" y="2191500"/>
            <a:ext cx="1200900" cy="39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PB and Choc. Chip</a:t>
            </a:r>
            <a:endParaRPr/>
          </a:p>
        </p:txBody>
      </p:sp>
      <p:sp>
        <p:nvSpPr>
          <p:cNvPr id="297" name="Google Shape;297;p23"/>
          <p:cNvSpPr txBox="1"/>
          <p:nvPr/>
        </p:nvSpPr>
        <p:spPr>
          <a:xfrm>
            <a:off x="6768675" y="1359450"/>
            <a:ext cx="334800" cy="39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0</a:t>
            </a:r>
            <a:endParaRPr/>
          </a:p>
        </p:txBody>
      </p:sp>
      <p:sp>
        <p:nvSpPr>
          <p:cNvPr id="298" name="Google Shape;298;p23"/>
          <p:cNvSpPr txBox="1"/>
          <p:nvPr/>
        </p:nvSpPr>
        <p:spPr>
          <a:xfrm>
            <a:off x="7284850" y="2166925"/>
            <a:ext cx="1280100" cy="31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Choc. Chip</a:t>
            </a:r>
            <a:endParaRPr/>
          </a:p>
        </p:txBody>
      </p:sp>
      <p:sp>
        <p:nvSpPr>
          <p:cNvPr id="299" name="Google Shape;299;p23"/>
          <p:cNvSpPr txBox="1"/>
          <p:nvPr/>
        </p:nvSpPr>
        <p:spPr>
          <a:xfrm>
            <a:off x="3081575" y="883675"/>
            <a:ext cx="334800" cy="39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0</a:t>
            </a:r>
            <a:endParaRPr/>
          </a:p>
        </p:txBody>
      </p:sp>
      <p:sp>
        <p:nvSpPr>
          <p:cNvPr id="300" name="Google Shape;300;p23"/>
          <p:cNvSpPr/>
          <p:nvPr/>
        </p:nvSpPr>
        <p:spPr>
          <a:xfrm>
            <a:off x="2424475" y="4520400"/>
            <a:ext cx="519300" cy="566400"/>
          </a:xfrm>
          <a:prstGeom prst="right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23"/>
          <p:cNvSpPr/>
          <p:nvPr/>
        </p:nvSpPr>
        <p:spPr>
          <a:xfrm>
            <a:off x="443275" y="4596600"/>
            <a:ext cx="519300" cy="566400"/>
          </a:xfrm>
          <a:prstGeom prst="right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23"/>
          <p:cNvSpPr txBox="1"/>
          <p:nvPr/>
        </p:nvSpPr>
        <p:spPr>
          <a:xfrm>
            <a:off x="7364050" y="2209225"/>
            <a:ext cx="430500" cy="46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0</a:t>
            </a:r>
            <a:endParaRPr/>
          </a:p>
        </p:txBody>
      </p:sp>
      <p:sp>
        <p:nvSpPr>
          <p:cNvPr id="303" name="Google Shape;303;p23"/>
          <p:cNvSpPr/>
          <p:nvPr/>
        </p:nvSpPr>
        <p:spPr>
          <a:xfrm>
            <a:off x="6386875" y="4520400"/>
            <a:ext cx="519300" cy="566400"/>
          </a:xfrm>
          <a:prstGeom prst="right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4"/>
                                        </p:tgtEl>
                                        <p:attrNameLst>
                                          <p:attrName>style.visibility</p:attrName>
                                        </p:attrNameLst>
                                      </p:cBhvr>
                                      <p:to>
                                        <p:strVal val="visible"/>
                                      </p:to>
                                    </p:set>
                                    <p:animEffect filter="fade" transition="in">
                                      <p:cBhvr>
                                        <p:cTn dur="1000"/>
                                        <p:tgtEl>
                                          <p:spTgt spid="294"/>
                                        </p:tgtEl>
                                      </p:cBhvr>
                                    </p:animEffect>
                                  </p:childTnLst>
                                </p:cTn>
                              </p:par>
                              <p:par>
                                <p:cTn fill="hold" nodeType="withEffect" presetClass="entr" presetID="10" presetSubtype="0">
                                  <p:stCondLst>
                                    <p:cond delay="0"/>
                                  </p:stCondLst>
                                  <p:childTnLst>
                                    <p:set>
                                      <p:cBhvr>
                                        <p:cTn dur="1" fill="hold">
                                          <p:stCondLst>
                                            <p:cond delay="0"/>
                                          </p:stCondLst>
                                        </p:cTn>
                                        <p:tgtEl>
                                          <p:spTgt spid="295"/>
                                        </p:tgtEl>
                                        <p:attrNameLst>
                                          <p:attrName>style.visibility</p:attrName>
                                        </p:attrNameLst>
                                      </p:cBhvr>
                                      <p:to>
                                        <p:strVal val="visible"/>
                                      </p:to>
                                    </p:set>
                                    <p:animEffect filter="fade" transition="in">
                                      <p:cBhvr>
                                        <p:cTn dur="1000"/>
                                        <p:tgtEl>
                                          <p:spTgt spid="295"/>
                                        </p:tgtEl>
                                      </p:cBhvr>
                                    </p:animEffect>
                                  </p:childTnLst>
                                </p:cTn>
                              </p:par>
                              <p:par>
                                <p:cTn fill="hold" nodeType="withEffect" presetClass="entr" presetID="10" presetSubtype="0">
                                  <p:stCondLst>
                                    <p:cond delay="0"/>
                                  </p:stCondLst>
                                  <p:childTnLst>
                                    <p:set>
                                      <p:cBhvr>
                                        <p:cTn dur="1" fill="hold">
                                          <p:stCondLst>
                                            <p:cond delay="0"/>
                                          </p:stCondLst>
                                        </p:cTn>
                                        <p:tgtEl>
                                          <p:spTgt spid="293"/>
                                        </p:tgtEl>
                                        <p:attrNameLst>
                                          <p:attrName>style.visibility</p:attrName>
                                        </p:attrNameLst>
                                      </p:cBhvr>
                                      <p:to>
                                        <p:strVal val="visible"/>
                                      </p:to>
                                    </p:set>
                                    <p:animEffect filter="fade" transition="in">
                                      <p:cBhvr>
                                        <p:cTn dur="1000"/>
                                        <p:tgtEl>
                                          <p:spTgt spid="29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6"/>
                                        </p:tgtEl>
                                        <p:attrNameLst>
                                          <p:attrName>style.visibility</p:attrName>
                                        </p:attrNameLst>
                                      </p:cBhvr>
                                      <p:to>
                                        <p:strVal val="visible"/>
                                      </p:to>
                                    </p:set>
                                    <p:animEffect filter="fade" transition="in">
                                      <p:cBhvr>
                                        <p:cTn dur="1000"/>
                                        <p:tgtEl>
                                          <p:spTgt spid="29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0"/>
                                        </p:tgtEl>
                                        <p:attrNameLst>
                                          <p:attrName>style.visibility</p:attrName>
                                        </p:attrNameLst>
                                      </p:cBhvr>
                                      <p:to>
                                        <p:strVal val="visible"/>
                                      </p:to>
                                    </p:set>
                                    <p:animEffect filter="fade" transition="in">
                                      <p:cBhvr>
                                        <p:cTn dur="1000"/>
                                        <p:tgtEl>
                                          <p:spTgt spid="30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7"/>
                                        </p:tgtEl>
                                        <p:attrNameLst>
                                          <p:attrName>style.visibility</p:attrName>
                                        </p:attrNameLst>
                                      </p:cBhvr>
                                      <p:to>
                                        <p:strVal val="visible"/>
                                      </p:to>
                                    </p:set>
                                    <p:animEffect filter="fade" transition="in">
                                      <p:cBhvr>
                                        <p:cTn dur="1000"/>
                                        <p:tgtEl>
                                          <p:spTgt spid="297"/>
                                        </p:tgtEl>
                                      </p:cBhvr>
                                    </p:animEffect>
                                  </p:childTnLst>
                                </p:cTn>
                              </p:par>
                              <p:par>
                                <p:cTn fill="hold" nodeType="withEffect" presetClass="exit" presetID="10" presetSubtype="0">
                                  <p:stCondLst>
                                    <p:cond delay="0"/>
                                  </p:stCondLst>
                                  <p:childTnLst>
                                    <p:animEffect filter="fade" transition="out">
                                      <p:cBhvr>
                                        <p:cTn dur="1000"/>
                                        <p:tgtEl>
                                          <p:spTgt spid="294"/>
                                        </p:tgtEl>
                                      </p:cBhvr>
                                    </p:animEffect>
                                    <p:set>
                                      <p:cBhvr>
                                        <p:cTn dur="1" fill="hold">
                                          <p:stCondLst>
                                            <p:cond delay="1000"/>
                                          </p:stCondLst>
                                        </p:cTn>
                                        <p:tgtEl>
                                          <p:spTgt spid="294"/>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296"/>
                                        </p:tgtEl>
                                      </p:cBhvr>
                                    </p:animEffect>
                                    <p:set>
                                      <p:cBhvr>
                                        <p:cTn dur="1" fill="hold">
                                          <p:stCondLst>
                                            <p:cond delay="1000"/>
                                          </p:stCondLst>
                                        </p:cTn>
                                        <p:tgtEl>
                                          <p:spTgt spid="296"/>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300"/>
                                        </p:tgtEl>
                                      </p:cBhvr>
                                    </p:animEffect>
                                    <p:set>
                                      <p:cBhvr>
                                        <p:cTn dur="1" fill="hold">
                                          <p:stCondLst>
                                            <p:cond delay="1000"/>
                                          </p:stCondLst>
                                        </p:cTn>
                                        <p:tgtEl>
                                          <p:spTgt spid="300"/>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298"/>
                                        </p:tgtEl>
                                        <p:attrNameLst>
                                          <p:attrName>style.visibility</p:attrName>
                                        </p:attrNameLst>
                                      </p:cBhvr>
                                      <p:to>
                                        <p:strVal val="visible"/>
                                      </p:to>
                                    </p:set>
                                    <p:animEffect filter="fade" transition="in">
                                      <p:cBhvr>
                                        <p:cTn dur="1000"/>
                                        <p:tgtEl>
                                          <p:spTgt spid="298"/>
                                        </p:tgtEl>
                                      </p:cBhvr>
                                    </p:animEffect>
                                  </p:childTnLst>
                                </p:cTn>
                              </p:par>
                              <p:par>
                                <p:cTn fill="hold" nodeType="withEffect" presetClass="entr" presetID="10" presetSubtype="0">
                                  <p:stCondLst>
                                    <p:cond delay="0"/>
                                  </p:stCondLst>
                                  <p:childTnLst>
                                    <p:set>
                                      <p:cBhvr>
                                        <p:cTn dur="1" fill="hold">
                                          <p:stCondLst>
                                            <p:cond delay="0"/>
                                          </p:stCondLst>
                                        </p:cTn>
                                        <p:tgtEl>
                                          <p:spTgt spid="301"/>
                                        </p:tgtEl>
                                        <p:attrNameLst>
                                          <p:attrName>style.visibility</p:attrName>
                                        </p:attrNameLst>
                                      </p:cBhvr>
                                      <p:to>
                                        <p:strVal val="visible"/>
                                      </p:to>
                                    </p:set>
                                    <p:animEffect filter="fade" transition="in">
                                      <p:cBhvr>
                                        <p:cTn dur="1000"/>
                                        <p:tgtEl>
                                          <p:spTgt spid="30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298"/>
                                        </p:tgtEl>
                                      </p:cBhvr>
                                    </p:animEffect>
                                    <p:set>
                                      <p:cBhvr>
                                        <p:cTn dur="1" fill="hold">
                                          <p:stCondLst>
                                            <p:cond delay="1000"/>
                                          </p:stCondLst>
                                        </p:cTn>
                                        <p:tgtEl>
                                          <p:spTgt spid="298"/>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299"/>
                                        </p:tgtEl>
                                        <p:attrNameLst>
                                          <p:attrName>style.visibility</p:attrName>
                                        </p:attrNameLst>
                                      </p:cBhvr>
                                      <p:to>
                                        <p:strVal val="visible"/>
                                      </p:to>
                                    </p:set>
                                    <p:animEffect filter="fade" transition="in">
                                      <p:cBhvr>
                                        <p:cTn dur="1000"/>
                                        <p:tgtEl>
                                          <p:spTgt spid="299"/>
                                        </p:tgtEl>
                                      </p:cBhvr>
                                    </p:animEffect>
                                  </p:childTnLst>
                                </p:cTn>
                              </p:par>
                              <p:par>
                                <p:cTn fill="hold" nodeType="withEffect" presetClass="exit" presetID="10" presetSubtype="0">
                                  <p:stCondLst>
                                    <p:cond delay="0"/>
                                  </p:stCondLst>
                                  <p:childTnLst>
                                    <p:animEffect filter="fade" transition="out">
                                      <p:cBhvr>
                                        <p:cTn dur="1000"/>
                                        <p:tgtEl>
                                          <p:spTgt spid="301"/>
                                        </p:tgtEl>
                                      </p:cBhvr>
                                    </p:animEffect>
                                    <p:set>
                                      <p:cBhvr>
                                        <p:cTn dur="1" fill="hold">
                                          <p:stCondLst>
                                            <p:cond delay="1000"/>
                                          </p:stCondLst>
                                        </p:cTn>
                                        <p:tgtEl>
                                          <p:spTgt spid="301"/>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302"/>
                                        </p:tgtEl>
                                        <p:attrNameLst>
                                          <p:attrName>style.visibility</p:attrName>
                                        </p:attrNameLst>
                                      </p:cBhvr>
                                      <p:to>
                                        <p:strVal val="visible"/>
                                      </p:to>
                                    </p:set>
                                    <p:animEffect filter="fade" transition="in">
                                      <p:cBhvr>
                                        <p:cTn dur="1000"/>
                                        <p:tgtEl>
                                          <p:spTgt spid="302"/>
                                        </p:tgtEl>
                                      </p:cBhvr>
                                    </p:animEffect>
                                  </p:childTnLst>
                                </p:cTn>
                              </p:par>
                              <p:par>
                                <p:cTn fill="hold" nodeType="withEffect" presetClass="entr" presetID="10" presetSubtype="0">
                                  <p:stCondLst>
                                    <p:cond delay="0"/>
                                  </p:stCondLst>
                                  <p:childTnLst>
                                    <p:set>
                                      <p:cBhvr>
                                        <p:cTn dur="1" fill="hold">
                                          <p:stCondLst>
                                            <p:cond delay="0"/>
                                          </p:stCondLst>
                                        </p:cTn>
                                        <p:tgtEl>
                                          <p:spTgt spid="303"/>
                                        </p:tgtEl>
                                        <p:attrNameLst>
                                          <p:attrName>style.visibility</p:attrName>
                                        </p:attrNameLst>
                                      </p:cBhvr>
                                      <p:to>
                                        <p:strVal val="visible"/>
                                      </p:to>
                                    </p:set>
                                    <p:animEffect filter="fade" transition="in">
                                      <p:cBhvr>
                                        <p:cTn dur="1000"/>
                                        <p:tgtEl>
                                          <p:spTgt spid="303"/>
                                        </p:tgtEl>
                                      </p:cBhvr>
                                    </p:animEffect>
                                  </p:childTnLst>
                                </p:cTn>
                              </p:par>
                              <p:par>
                                <p:cTn fill="hold" nodeType="withEffect" presetClass="exit" presetID="10" presetSubtype="0">
                                  <p:stCondLst>
                                    <p:cond delay="0"/>
                                  </p:stCondLst>
                                  <p:childTnLst>
                                    <p:animEffect filter="fade" transition="out">
                                      <p:cBhvr>
                                        <p:cTn dur="1000"/>
                                        <p:tgtEl>
                                          <p:spTgt spid="293"/>
                                        </p:tgtEl>
                                      </p:cBhvr>
                                    </p:animEffect>
                                    <p:set>
                                      <p:cBhvr>
                                        <p:cTn dur="1" fill="hold">
                                          <p:stCondLst>
                                            <p:cond delay="1000"/>
                                          </p:stCondLst>
                                        </p:cTn>
                                        <p:tgtEl>
                                          <p:spTgt spid="293"/>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7" name="Shape 307"/>
        <p:cNvGrpSpPr/>
        <p:nvPr/>
      </p:nvGrpSpPr>
      <p:grpSpPr>
        <a:xfrm>
          <a:off x="0" y="0"/>
          <a:ext cx="0" cy="0"/>
          <a:chOff x="0" y="0"/>
          <a:chExt cx="0" cy="0"/>
        </a:xfrm>
      </p:grpSpPr>
      <p:pic>
        <p:nvPicPr>
          <p:cNvPr id="308" name="Google Shape;308;p24"/>
          <p:cNvPicPr preferRelativeResize="0"/>
          <p:nvPr/>
        </p:nvPicPr>
        <p:blipFill rotWithShape="1">
          <a:blip r:embed="rId3">
            <a:alphaModFix/>
          </a:blip>
          <a:srcRect b="17087" l="4837" r="43035" t="6113"/>
          <a:stretch/>
        </p:blipFill>
        <p:spPr>
          <a:xfrm>
            <a:off x="7534702" y="237483"/>
            <a:ext cx="849902" cy="825165"/>
          </a:xfrm>
          <a:prstGeom prst="rect">
            <a:avLst/>
          </a:prstGeom>
          <a:noFill/>
          <a:ln>
            <a:noFill/>
          </a:ln>
        </p:spPr>
      </p:pic>
      <p:pic>
        <p:nvPicPr>
          <p:cNvPr id="309" name="Google Shape;309;p24"/>
          <p:cNvPicPr preferRelativeResize="0"/>
          <p:nvPr/>
        </p:nvPicPr>
        <p:blipFill rotWithShape="1">
          <a:blip r:embed="rId4">
            <a:alphaModFix/>
          </a:blip>
          <a:srcRect b="0" l="21369" r="23155" t="0"/>
          <a:stretch/>
        </p:blipFill>
        <p:spPr>
          <a:xfrm>
            <a:off x="6094800" y="192225"/>
            <a:ext cx="849900" cy="900026"/>
          </a:xfrm>
          <a:prstGeom prst="rect">
            <a:avLst/>
          </a:prstGeom>
          <a:noFill/>
          <a:ln>
            <a:noFill/>
          </a:ln>
        </p:spPr>
      </p:pic>
      <p:pic>
        <p:nvPicPr>
          <p:cNvPr id="310" name="Google Shape;310;p24"/>
          <p:cNvPicPr preferRelativeResize="0"/>
          <p:nvPr/>
        </p:nvPicPr>
        <p:blipFill>
          <a:blip r:embed="rId5">
            <a:alphaModFix/>
          </a:blip>
          <a:stretch>
            <a:fillRect/>
          </a:stretch>
        </p:blipFill>
        <p:spPr>
          <a:xfrm>
            <a:off x="4635425" y="253150"/>
            <a:ext cx="849900" cy="849900"/>
          </a:xfrm>
          <a:prstGeom prst="rect">
            <a:avLst/>
          </a:prstGeom>
          <a:noFill/>
          <a:ln>
            <a:noFill/>
          </a:ln>
        </p:spPr>
      </p:pic>
      <p:pic>
        <p:nvPicPr>
          <p:cNvPr id="311" name="Google Shape;311;p24"/>
          <p:cNvPicPr preferRelativeResize="0"/>
          <p:nvPr/>
        </p:nvPicPr>
        <p:blipFill>
          <a:blip r:embed="rId6">
            <a:alphaModFix/>
          </a:blip>
          <a:stretch>
            <a:fillRect/>
          </a:stretch>
        </p:blipFill>
        <p:spPr>
          <a:xfrm>
            <a:off x="3331725" y="231150"/>
            <a:ext cx="805800" cy="805800"/>
          </a:xfrm>
          <a:prstGeom prst="rect">
            <a:avLst/>
          </a:prstGeom>
          <a:noFill/>
          <a:ln>
            <a:noFill/>
          </a:ln>
        </p:spPr>
      </p:pic>
      <p:pic>
        <p:nvPicPr>
          <p:cNvPr id="312" name="Google Shape;312;p24"/>
          <p:cNvPicPr preferRelativeResize="0"/>
          <p:nvPr/>
        </p:nvPicPr>
        <p:blipFill>
          <a:blip r:embed="rId7">
            <a:alphaModFix/>
          </a:blip>
          <a:stretch>
            <a:fillRect/>
          </a:stretch>
        </p:blipFill>
        <p:spPr>
          <a:xfrm>
            <a:off x="2003000" y="347209"/>
            <a:ext cx="940650" cy="638068"/>
          </a:xfrm>
          <a:prstGeom prst="rect">
            <a:avLst/>
          </a:prstGeom>
          <a:noFill/>
          <a:ln>
            <a:noFill/>
          </a:ln>
        </p:spPr>
      </p:pic>
      <p:pic>
        <p:nvPicPr>
          <p:cNvPr id="313" name="Google Shape;313;p24"/>
          <p:cNvPicPr preferRelativeResize="0"/>
          <p:nvPr/>
        </p:nvPicPr>
        <p:blipFill>
          <a:blip r:embed="rId8">
            <a:alphaModFix/>
          </a:blip>
          <a:stretch>
            <a:fillRect/>
          </a:stretch>
        </p:blipFill>
        <p:spPr>
          <a:xfrm>
            <a:off x="665400" y="228525"/>
            <a:ext cx="873601" cy="873601"/>
          </a:xfrm>
          <a:prstGeom prst="rect">
            <a:avLst/>
          </a:prstGeom>
          <a:noFill/>
          <a:ln>
            <a:noFill/>
          </a:ln>
        </p:spPr>
      </p:pic>
      <p:pic>
        <p:nvPicPr>
          <p:cNvPr id="314" name="Google Shape;314;p24"/>
          <p:cNvPicPr preferRelativeResize="0"/>
          <p:nvPr/>
        </p:nvPicPr>
        <p:blipFill rotWithShape="1">
          <a:blip r:embed="rId9">
            <a:alphaModFix/>
          </a:blip>
          <a:srcRect b="27367" l="27776" r="14500" t="33424"/>
          <a:stretch/>
        </p:blipFill>
        <p:spPr>
          <a:xfrm>
            <a:off x="7125550" y="3760080"/>
            <a:ext cx="873599" cy="890047"/>
          </a:xfrm>
          <a:prstGeom prst="rect">
            <a:avLst/>
          </a:prstGeom>
          <a:noFill/>
          <a:ln>
            <a:noFill/>
          </a:ln>
        </p:spPr>
      </p:pic>
      <p:pic>
        <p:nvPicPr>
          <p:cNvPr id="315" name="Google Shape;315;p24"/>
          <p:cNvPicPr preferRelativeResize="0"/>
          <p:nvPr/>
        </p:nvPicPr>
        <p:blipFill rotWithShape="1">
          <a:blip r:embed="rId10">
            <a:alphaModFix/>
          </a:blip>
          <a:srcRect b="12049" l="13956" r="10560" t="15800"/>
          <a:stretch/>
        </p:blipFill>
        <p:spPr>
          <a:xfrm>
            <a:off x="5265300" y="3747025"/>
            <a:ext cx="873600" cy="834942"/>
          </a:xfrm>
          <a:prstGeom prst="rect">
            <a:avLst/>
          </a:prstGeom>
          <a:noFill/>
          <a:ln>
            <a:noFill/>
          </a:ln>
        </p:spPr>
      </p:pic>
      <p:pic>
        <p:nvPicPr>
          <p:cNvPr id="316" name="Google Shape;316;p24"/>
          <p:cNvPicPr preferRelativeResize="0"/>
          <p:nvPr/>
        </p:nvPicPr>
        <p:blipFill rotWithShape="1">
          <a:blip r:embed="rId11">
            <a:alphaModFix/>
          </a:blip>
          <a:srcRect b="23422" l="23926" r="13957" t="42875"/>
          <a:stretch/>
        </p:blipFill>
        <p:spPr>
          <a:xfrm>
            <a:off x="3297000" y="3799629"/>
            <a:ext cx="1013400" cy="824747"/>
          </a:xfrm>
          <a:prstGeom prst="rect">
            <a:avLst/>
          </a:prstGeom>
          <a:noFill/>
          <a:ln>
            <a:noFill/>
          </a:ln>
        </p:spPr>
      </p:pic>
      <p:pic>
        <p:nvPicPr>
          <p:cNvPr id="317" name="Google Shape;317;p24"/>
          <p:cNvPicPr preferRelativeResize="0"/>
          <p:nvPr/>
        </p:nvPicPr>
        <p:blipFill rotWithShape="1">
          <a:blip r:embed="rId12">
            <a:alphaModFix/>
          </a:blip>
          <a:srcRect b="22279" l="21659" r="19530" t="22626"/>
          <a:stretch/>
        </p:blipFill>
        <p:spPr>
          <a:xfrm>
            <a:off x="1177500" y="3690675"/>
            <a:ext cx="940649" cy="881249"/>
          </a:xfrm>
          <a:prstGeom prst="rect">
            <a:avLst/>
          </a:prstGeom>
          <a:noFill/>
          <a:ln>
            <a:noFill/>
          </a:ln>
        </p:spPr>
      </p:pic>
      <p:sp>
        <p:nvSpPr>
          <p:cNvPr id="318" name="Google Shape;318;p24"/>
          <p:cNvSpPr/>
          <p:nvPr/>
        </p:nvSpPr>
        <p:spPr>
          <a:xfrm>
            <a:off x="688550" y="207050"/>
            <a:ext cx="873600" cy="929100"/>
          </a:xfrm>
          <a:prstGeom prst="ellipse">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24"/>
          <p:cNvSpPr/>
          <p:nvPr/>
        </p:nvSpPr>
        <p:spPr>
          <a:xfrm>
            <a:off x="7103725" y="3716950"/>
            <a:ext cx="873600" cy="929100"/>
          </a:xfrm>
          <a:prstGeom prst="ellipse">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24"/>
          <p:cNvSpPr/>
          <p:nvPr/>
        </p:nvSpPr>
        <p:spPr>
          <a:xfrm>
            <a:off x="5259550" y="3716938"/>
            <a:ext cx="873600" cy="929100"/>
          </a:xfrm>
          <a:prstGeom prst="ellipse">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24"/>
          <p:cNvSpPr/>
          <p:nvPr/>
        </p:nvSpPr>
        <p:spPr>
          <a:xfrm>
            <a:off x="3329550" y="3716950"/>
            <a:ext cx="873600" cy="929100"/>
          </a:xfrm>
          <a:prstGeom prst="ellipse">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24"/>
          <p:cNvSpPr/>
          <p:nvPr/>
        </p:nvSpPr>
        <p:spPr>
          <a:xfrm>
            <a:off x="1170950" y="3716950"/>
            <a:ext cx="873600" cy="929100"/>
          </a:xfrm>
          <a:prstGeom prst="ellipse">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24"/>
          <p:cNvSpPr txBox="1"/>
          <p:nvPr/>
        </p:nvSpPr>
        <p:spPr>
          <a:xfrm>
            <a:off x="879925" y="4646050"/>
            <a:ext cx="1574700" cy="317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t>Chocolate Chip</a:t>
            </a:r>
            <a:endParaRPr b="1"/>
          </a:p>
        </p:txBody>
      </p:sp>
      <p:sp>
        <p:nvSpPr>
          <p:cNvPr id="324" name="Google Shape;324;p24"/>
          <p:cNvSpPr txBox="1"/>
          <p:nvPr/>
        </p:nvSpPr>
        <p:spPr>
          <a:xfrm>
            <a:off x="2854975" y="4646050"/>
            <a:ext cx="1852200" cy="317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t>PB and Choc. Chip</a:t>
            </a:r>
            <a:endParaRPr b="1"/>
          </a:p>
        </p:txBody>
      </p:sp>
      <p:sp>
        <p:nvSpPr>
          <p:cNvPr id="325" name="Google Shape;325;p24"/>
          <p:cNvSpPr txBox="1"/>
          <p:nvPr/>
        </p:nvSpPr>
        <p:spPr>
          <a:xfrm>
            <a:off x="4841350" y="4646050"/>
            <a:ext cx="1710000" cy="317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t>Raisin</a:t>
            </a:r>
            <a:endParaRPr b="1"/>
          </a:p>
        </p:txBody>
      </p:sp>
      <p:sp>
        <p:nvSpPr>
          <p:cNvPr id="326" name="Google Shape;326;p24"/>
          <p:cNvSpPr txBox="1"/>
          <p:nvPr/>
        </p:nvSpPr>
        <p:spPr>
          <a:xfrm>
            <a:off x="6685525" y="4646050"/>
            <a:ext cx="1710000" cy="317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t>Sugar Cookie</a:t>
            </a:r>
            <a:endParaRPr b="1"/>
          </a:p>
        </p:txBody>
      </p:sp>
      <p:sp>
        <p:nvSpPr>
          <p:cNvPr id="327" name="Google Shape;327;p24"/>
          <p:cNvSpPr/>
          <p:nvPr/>
        </p:nvSpPr>
        <p:spPr>
          <a:xfrm>
            <a:off x="1852225" y="2000100"/>
            <a:ext cx="873600" cy="929100"/>
          </a:xfrm>
          <a:prstGeom prst="ellipse">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24"/>
          <p:cNvSpPr txBox="1"/>
          <p:nvPr/>
        </p:nvSpPr>
        <p:spPr>
          <a:xfrm>
            <a:off x="1782325" y="2093657"/>
            <a:ext cx="1013400" cy="790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t>Butter and Sugar</a:t>
            </a:r>
            <a:endParaRPr b="1"/>
          </a:p>
        </p:txBody>
      </p:sp>
      <p:sp>
        <p:nvSpPr>
          <p:cNvPr id="329" name="Google Shape;329;p24"/>
          <p:cNvSpPr/>
          <p:nvPr/>
        </p:nvSpPr>
        <p:spPr>
          <a:xfrm>
            <a:off x="4135200" y="1954800"/>
            <a:ext cx="873600" cy="929100"/>
          </a:xfrm>
          <a:prstGeom prst="ellipse">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24"/>
          <p:cNvSpPr txBox="1"/>
          <p:nvPr/>
        </p:nvSpPr>
        <p:spPr>
          <a:xfrm>
            <a:off x="4170150" y="2000100"/>
            <a:ext cx="873600" cy="691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t>Flour and Salt</a:t>
            </a:r>
            <a:endParaRPr b="1"/>
          </a:p>
        </p:txBody>
      </p:sp>
      <p:sp>
        <p:nvSpPr>
          <p:cNvPr id="331" name="Google Shape;331;p24"/>
          <p:cNvSpPr/>
          <p:nvPr/>
        </p:nvSpPr>
        <p:spPr>
          <a:xfrm>
            <a:off x="6418175" y="1954800"/>
            <a:ext cx="873600" cy="929100"/>
          </a:xfrm>
          <a:prstGeom prst="ellipse">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24"/>
          <p:cNvSpPr txBox="1"/>
          <p:nvPr/>
        </p:nvSpPr>
        <p:spPr>
          <a:xfrm>
            <a:off x="6214925" y="2256550"/>
            <a:ext cx="1280100" cy="46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t>Mix-Ins</a:t>
            </a:r>
            <a:endParaRPr b="1"/>
          </a:p>
        </p:txBody>
      </p:sp>
      <p:cxnSp>
        <p:nvCxnSpPr>
          <p:cNvPr id="333" name="Google Shape;333;p24"/>
          <p:cNvCxnSpPr>
            <a:stCxn id="328" idx="2"/>
            <a:endCxn id="322" idx="0"/>
          </p:cNvCxnSpPr>
          <p:nvPr/>
        </p:nvCxnSpPr>
        <p:spPr>
          <a:xfrm flipH="1">
            <a:off x="1607725" y="2883857"/>
            <a:ext cx="681300" cy="833100"/>
          </a:xfrm>
          <a:prstGeom prst="straightConnector1">
            <a:avLst/>
          </a:prstGeom>
          <a:noFill/>
          <a:ln cap="flat" cmpd="sng" w="19050">
            <a:solidFill>
              <a:srgbClr val="000000"/>
            </a:solidFill>
            <a:prstDash val="solid"/>
            <a:round/>
            <a:headEnd len="med" w="med" type="none"/>
            <a:tailEnd len="med" w="med" type="triangle"/>
          </a:ln>
        </p:spPr>
      </p:cxnSp>
      <p:cxnSp>
        <p:nvCxnSpPr>
          <p:cNvPr id="334" name="Google Shape;334;p24"/>
          <p:cNvCxnSpPr>
            <a:stCxn id="328" idx="2"/>
            <a:endCxn id="321" idx="1"/>
          </p:cNvCxnSpPr>
          <p:nvPr/>
        </p:nvCxnSpPr>
        <p:spPr>
          <a:xfrm>
            <a:off x="2289025" y="2883857"/>
            <a:ext cx="1168500" cy="969300"/>
          </a:xfrm>
          <a:prstGeom prst="straightConnector1">
            <a:avLst/>
          </a:prstGeom>
          <a:noFill/>
          <a:ln cap="flat" cmpd="sng" w="19050">
            <a:solidFill>
              <a:srgbClr val="000000"/>
            </a:solidFill>
            <a:prstDash val="solid"/>
            <a:round/>
            <a:headEnd len="med" w="med" type="none"/>
            <a:tailEnd len="med" w="med" type="triangle"/>
          </a:ln>
        </p:spPr>
      </p:cxnSp>
      <p:cxnSp>
        <p:nvCxnSpPr>
          <p:cNvPr id="335" name="Google Shape;335;p24"/>
          <p:cNvCxnSpPr>
            <a:stCxn id="328" idx="2"/>
            <a:endCxn id="320" idx="1"/>
          </p:cNvCxnSpPr>
          <p:nvPr/>
        </p:nvCxnSpPr>
        <p:spPr>
          <a:xfrm>
            <a:off x="2289025" y="2883857"/>
            <a:ext cx="3098400" cy="969000"/>
          </a:xfrm>
          <a:prstGeom prst="straightConnector1">
            <a:avLst/>
          </a:prstGeom>
          <a:noFill/>
          <a:ln cap="flat" cmpd="sng" w="19050">
            <a:solidFill>
              <a:srgbClr val="000000"/>
            </a:solidFill>
            <a:prstDash val="solid"/>
            <a:round/>
            <a:headEnd len="med" w="med" type="none"/>
            <a:tailEnd len="med" w="med" type="triangle"/>
          </a:ln>
        </p:spPr>
      </p:cxnSp>
      <p:cxnSp>
        <p:nvCxnSpPr>
          <p:cNvPr id="336" name="Google Shape;336;p24"/>
          <p:cNvCxnSpPr>
            <a:stCxn id="328" idx="2"/>
            <a:endCxn id="319" idx="1"/>
          </p:cNvCxnSpPr>
          <p:nvPr/>
        </p:nvCxnSpPr>
        <p:spPr>
          <a:xfrm>
            <a:off x="2289025" y="2883857"/>
            <a:ext cx="4942500" cy="969300"/>
          </a:xfrm>
          <a:prstGeom prst="straightConnector1">
            <a:avLst/>
          </a:prstGeom>
          <a:noFill/>
          <a:ln cap="flat" cmpd="sng" w="19050">
            <a:solidFill>
              <a:srgbClr val="000000"/>
            </a:solidFill>
            <a:prstDash val="solid"/>
            <a:round/>
            <a:headEnd len="med" w="med" type="none"/>
            <a:tailEnd len="med" w="med" type="triangle"/>
          </a:ln>
        </p:spPr>
      </p:cxnSp>
      <p:cxnSp>
        <p:nvCxnSpPr>
          <p:cNvPr id="337" name="Google Shape;337;p24"/>
          <p:cNvCxnSpPr>
            <a:stCxn id="329" idx="4"/>
            <a:endCxn id="322" idx="7"/>
          </p:cNvCxnSpPr>
          <p:nvPr/>
        </p:nvCxnSpPr>
        <p:spPr>
          <a:xfrm flipH="1">
            <a:off x="1916700" y="2883900"/>
            <a:ext cx="2655300" cy="969000"/>
          </a:xfrm>
          <a:prstGeom prst="straightConnector1">
            <a:avLst/>
          </a:prstGeom>
          <a:noFill/>
          <a:ln cap="flat" cmpd="sng" w="19050">
            <a:solidFill>
              <a:srgbClr val="000000"/>
            </a:solidFill>
            <a:prstDash val="solid"/>
            <a:round/>
            <a:headEnd len="med" w="med" type="none"/>
            <a:tailEnd len="med" w="med" type="triangle"/>
          </a:ln>
        </p:spPr>
      </p:cxnSp>
      <p:cxnSp>
        <p:nvCxnSpPr>
          <p:cNvPr id="338" name="Google Shape;338;p24"/>
          <p:cNvCxnSpPr>
            <a:stCxn id="329" idx="4"/>
            <a:endCxn id="321" idx="0"/>
          </p:cNvCxnSpPr>
          <p:nvPr/>
        </p:nvCxnSpPr>
        <p:spPr>
          <a:xfrm flipH="1">
            <a:off x="3766500" y="2883900"/>
            <a:ext cx="805500" cy="833100"/>
          </a:xfrm>
          <a:prstGeom prst="straightConnector1">
            <a:avLst/>
          </a:prstGeom>
          <a:noFill/>
          <a:ln cap="flat" cmpd="sng" w="19050">
            <a:solidFill>
              <a:srgbClr val="000000"/>
            </a:solidFill>
            <a:prstDash val="solid"/>
            <a:round/>
            <a:headEnd len="med" w="med" type="none"/>
            <a:tailEnd len="med" w="med" type="triangle"/>
          </a:ln>
        </p:spPr>
      </p:cxnSp>
      <p:cxnSp>
        <p:nvCxnSpPr>
          <p:cNvPr id="339" name="Google Shape;339;p24"/>
          <p:cNvCxnSpPr>
            <a:stCxn id="329" idx="4"/>
            <a:endCxn id="320" idx="0"/>
          </p:cNvCxnSpPr>
          <p:nvPr/>
        </p:nvCxnSpPr>
        <p:spPr>
          <a:xfrm>
            <a:off x="4572000" y="2883900"/>
            <a:ext cx="1124400" cy="833100"/>
          </a:xfrm>
          <a:prstGeom prst="straightConnector1">
            <a:avLst/>
          </a:prstGeom>
          <a:noFill/>
          <a:ln cap="flat" cmpd="sng" w="19050">
            <a:solidFill>
              <a:srgbClr val="000000"/>
            </a:solidFill>
            <a:prstDash val="solid"/>
            <a:round/>
            <a:headEnd len="med" w="med" type="none"/>
            <a:tailEnd len="med" w="med" type="triangle"/>
          </a:ln>
        </p:spPr>
      </p:cxnSp>
      <p:cxnSp>
        <p:nvCxnSpPr>
          <p:cNvPr id="340" name="Google Shape;340;p24"/>
          <p:cNvCxnSpPr>
            <a:stCxn id="329" idx="4"/>
            <a:endCxn id="319" idx="1"/>
          </p:cNvCxnSpPr>
          <p:nvPr/>
        </p:nvCxnSpPr>
        <p:spPr>
          <a:xfrm>
            <a:off x="4572000" y="2883900"/>
            <a:ext cx="2659800" cy="969000"/>
          </a:xfrm>
          <a:prstGeom prst="straightConnector1">
            <a:avLst/>
          </a:prstGeom>
          <a:noFill/>
          <a:ln cap="flat" cmpd="sng" w="19050">
            <a:solidFill>
              <a:srgbClr val="000000"/>
            </a:solidFill>
            <a:prstDash val="solid"/>
            <a:round/>
            <a:headEnd len="med" w="med" type="none"/>
            <a:tailEnd len="med" w="med" type="triangle"/>
          </a:ln>
        </p:spPr>
      </p:cxnSp>
      <p:cxnSp>
        <p:nvCxnSpPr>
          <p:cNvPr id="341" name="Google Shape;341;p24"/>
          <p:cNvCxnSpPr>
            <a:stCxn id="331" idx="4"/>
            <a:endCxn id="319" idx="0"/>
          </p:cNvCxnSpPr>
          <p:nvPr/>
        </p:nvCxnSpPr>
        <p:spPr>
          <a:xfrm>
            <a:off x="6854975" y="2883900"/>
            <a:ext cx="685500" cy="833100"/>
          </a:xfrm>
          <a:prstGeom prst="straightConnector1">
            <a:avLst/>
          </a:prstGeom>
          <a:noFill/>
          <a:ln cap="flat" cmpd="sng" w="19050">
            <a:solidFill>
              <a:srgbClr val="000000"/>
            </a:solidFill>
            <a:prstDash val="solid"/>
            <a:round/>
            <a:headEnd len="med" w="med" type="none"/>
            <a:tailEnd len="med" w="med" type="triangle"/>
          </a:ln>
        </p:spPr>
      </p:cxnSp>
      <p:cxnSp>
        <p:nvCxnSpPr>
          <p:cNvPr id="342" name="Google Shape;342;p24"/>
          <p:cNvCxnSpPr>
            <a:stCxn id="331" idx="4"/>
            <a:endCxn id="320" idx="7"/>
          </p:cNvCxnSpPr>
          <p:nvPr/>
        </p:nvCxnSpPr>
        <p:spPr>
          <a:xfrm flipH="1">
            <a:off x="6005075" y="2883900"/>
            <a:ext cx="849900" cy="969000"/>
          </a:xfrm>
          <a:prstGeom prst="straightConnector1">
            <a:avLst/>
          </a:prstGeom>
          <a:noFill/>
          <a:ln cap="flat" cmpd="sng" w="19050">
            <a:solidFill>
              <a:srgbClr val="000000"/>
            </a:solidFill>
            <a:prstDash val="solid"/>
            <a:round/>
            <a:headEnd len="med" w="med" type="none"/>
            <a:tailEnd len="med" w="med" type="triangle"/>
          </a:ln>
        </p:spPr>
      </p:cxnSp>
      <p:cxnSp>
        <p:nvCxnSpPr>
          <p:cNvPr id="343" name="Google Shape;343;p24"/>
          <p:cNvCxnSpPr>
            <a:endCxn id="321" idx="7"/>
          </p:cNvCxnSpPr>
          <p:nvPr/>
        </p:nvCxnSpPr>
        <p:spPr>
          <a:xfrm flipH="1">
            <a:off x="4075214" y="2884014"/>
            <a:ext cx="2779800" cy="969000"/>
          </a:xfrm>
          <a:prstGeom prst="straightConnector1">
            <a:avLst/>
          </a:prstGeom>
          <a:noFill/>
          <a:ln cap="flat" cmpd="sng" w="19050">
            <a:solidFill>
              <a:srgbClr val="000000"/>
            </a:solidFill>
            <a:prstDash val="solid"/>
            <a:round/>
            <a:headEnd len="med" w="med" type="none"/>
            <a:tailEnd len="med" w="med" type="triangle"/>
          </a:ln>
        </p:spPr>
      </p:cxnSp>
      <p:cxnSp>
        <p:nvCxnSpPr>
          <p:cNvPr id="344" name="Google Shape;344;p24"/>
          <p:cNvCxnSpPr>
            <a:endCxn id="322" idx="6"/>
          </p:cNvCxnSpPr>
          <p:nvPr/>
        </p:nvCxnSpPr>
        <p:spPr>
          <a:xfrm flipH="1">
            <a:off x="2044550" y="2884000"/>
            <a:ext cx="4810500" cy="1297500"/>
          </a:xfrm>
          <a:prstGeom prst="straightConnector1">
            <a:avLst/>
          </a:prstGeom>
          <a:noFill/>
          <a:ln cap="flat" cmpd="sng" w="19050">
            <a:solidFill>
              <a:srgbClr val="000000"/>
            </a:solidFill>
            <a:prstDash val="solid"/>
            <a:round/>
            <a:headEnd len="med" w="med" type="none"/>
            <a:tailEnd len="med" w="med" type="triangle"/>
          </a:ln>
        </p:spPr>
      </p:cxnSp>
      <p:sp>
        <p:nvSpPr>
          <p:cNvPr id="345" name="Google Shape;345;p24"/>
          <p:cNvSpPr/>
          <p:nvPr/>
        </p:nvSpPr>
        <p:spPr>
          <a:xfrm>
            <a:off x="2003000" y="207050"/>
            <a:ext cx="873600" cy="929100"/>
          </a:xfrm>
          <a:prstGeom prst="ellipse">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24"/>
          <p:cNvSpPr/>
          <p:nvPr/>
        </p:nvSpPr>
        <p:spPr>
          <a:xfrm>
            <a:off x="7535050" y="207050"/>
            <a:ext cx="873600" cy="929100"/>
          </a:xfrm>
          <a:prstGeom prst="ellipse">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24"/>
          <p:cNvSpPr/>
          <p:nvPr/>
        </p:nvSpPr>
        <p:spPr>
          <a:xfrm>
            <a:off x="6083475" y="207050"/>
            <a:ext cx="873600" cy="929100"/>
          </a:xfrm>
          <a:prstGeom prst="ellipse">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24"/>
          <p:cNvSpPr/>
          <p:nvPr/>
        </p:nvSpPr>
        <p:spPr>
          <a:xfrm>
            <a:off x="4631900" y="207050"/>
            <a:ext cx="873600" cy="929100"/>
          </a:xfrm>
          <a:prstGeom prst="ellipse">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24"/>
          <p:cNvSpPr/>
          <p:nvPr/>
        </p:nvSpPr>
        <p:spPr>
          <a:xfrm>
            <a:off x="3317450" y="192650"/>
            <a:ext cx="873600" cy="929100"/>
          </a:xfrm>
          <a:prstGeom prst="ellipse">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50" name="Google Shape;350;p24"/>
          <p:cNvCxnSpPr>
            <a:stCxn id="318" idx="4"/>
            <a:endCxn id="327" idx="1"/>
          </p:cNvCxnSpPr>
          <p:nvPr/>
        </p:nvCxnSpPr>
        <p:spPr>
          <a:xfrm>
            <a:off x="1125350" y="1136150"/>
            <a:ext cx="854700" cy="999900"/>
          </a:xfrm>
          <a:prstGeom prst="straightConnector1">
            <a:avLst/>
          </a:prstGeom>
          <a:noFill/>
          <a:ln cap="flat" cmpd="sng" w="19050">
            <a:solidFill>
              <a:srgbClr val="000000"/>
            </a:solidFill>
            <a:prstDash val="solid"/>
            <a:round/>
            <a:headEnd len="med" w="med" type="none"/>
            <a:tailEnd len="med" w="med" type="triangle"/>
          </a:ln>
        </p:spPr>
      </p:cxnSp>
      <p:cxnSp>
        <p:nvCxnSpPr>
          <p:cNvPr id="351" name="Google Shape;351;p24"/>
          <p:cNvCxnSpPr>
            <a:stCxn id="318" idx="5"/>
            <a:endCxn id="329" idx="0"/>
          </p:cNvCxnSpPr>
          <p:nvPr/>
        </p:nvCxnSpPr>
        <p:spPr>
          <a:xfrm>
            <a:off x="1434214" y="1000086"/>
            <a:ext cx="3137700" cy="954600"/>
          </a:xfrm>
          <a:prstGeom prst="straightConnector1">
            <a:avLst/>
          </a:prstGeom>
          <a:noFill/>
          <a:ln cap="flat" cmpd="sng" w="19050">
            <a:solidFill>
              <a:srgbClr val="000000"/>
            </a:solidFill>
            <a:prstDash val="solid"/>
            <a:round/>
            <a:headEnd len="med" w="med" type="none"/>
            <a:tailEnd len="med" w="med" type="triangle"/>
          </a:ln>
        </p:spPr>
      </p:cxnSp>
      <p:cxnSp>
        <p:nvCxnSpPr>
          <p:cNvPr id="352" name="Google Shape;352;p24"/>
          <p:cNvCxnSpPr>
            <a:stCxn id="318" idx="5"/>
            <a:endCxn id="331" idx="1"/>
          </p:cNvCxnSpPr>
          <p:nvPr/>
        </p:nvCxnSpPr>
        <p:spPr>
          <a:xfrm>
            <a:off x="1434214" y="1000086"/>
            <a:ext cx="5112000" cy="1090800"/>
          </a:xfrm>
          <a:prstGeom prst="straightConnector1">
            <a:avLst/>
          </a:prstGeom>
          <a:noFill/>
          <a:ln cap="flat" cmpd="sng" w="19050">
            <a:solidFill>
              <a:srgbClr val="000000"/>
            </a:solidFill>
            <a:prstDash val="solid"/>
            <a:round/>
            <a:headEnd len="med" w="med" type="none"/>
            <a:tailEnd len="med" w="med" type="triangle"/>
          </a:ln>
        </p:spPr>
      </p:cxnSp>
      <p:cxnSp>
        <p:nvCxnSpPr>
          <p:cNvPr id="353" name="Google Shape;353;p24"/>
          <p:cNvCxnSpPr>
            <a:stCxn id="345" idx="4"/>
            <a:endCxn id="327" idx="0"/>
          </p:cNvCxnSpPr>
          <p:nvPr/>
        </p:nvCxnSpPr>
        <p:spPr>
          <a:xfrm flipH="1">
            <a:off x="2288900" y="1136150"/>
            <a:ext cx="150900" cy="864000"/>
          </a:xfrm>
          <a:prstGeom prst="straightConnector1">
            <a:avLst/>
          </a:prstGeom>
          <a:noFill/>
          <a:ln cap="flat" cmpd="sng" w="19050">
            <a:solidFill>
              <a:srgbClr val="000000"/>
            </a:solidFill>
            <a:prstDash val="solid"/>
            <a:round/>
            <a:headEnd len="med" w="med" type="none"/>
            <a:tailEnd len="med" w="med" type="triangle"/>
          </a:ln>
        </p:spPr>
      </p:cxnSp>
      <p:cxnSp>
        <p:nvCxnSpPr>
          <p:cNvPr id="354" name="Google Shape;354;p24"/>
          <p:cNvCxnSpPr>
            <a:stCxn id="345" idx="4"/>
            <a:endCxn id="330" idx="0"/>
          </p:cNvCxnSpPr>
          <p:nvPr/>
        </p:nvCxnSpPr>
        <p:spPr>
          <a:xfrm>
            <a:off x="2439800" y="1136150"/>
            <a:ext cx="2167200" cy="864000"/>
          </a:xfrm>
          <a:prstGeom prst="straightConnector1">
            <a:avLst/>
          </a:prstGeom>
          <a:noFill/>
          <a:ln cap="flat" cmpd="sng" w="19050">
            <a:solidFill>
              <a:srgbClr val="000000"/>
            </a:solidFill>
            <a:prstDash val="solid"/>
            <a:round/>
            <a:headEnd len="med" w="med" type="none"/>
            <a:tailEnd len="med" w="med" type="triangle"/>
          </a:ln>
        </p:spPr>
      </p:cxnSp>
      <p:cxnSp>
        <p:nvCxnSpPr>
          <p:cNvPr id="355" name="Google Shape;355;p24"/>
          <p:cNvCxnSpPr>
            <a:stCxn id="345" idx="4"/>
            <a:endCxn id="331" idx="1"/>
          </p:cNvCxnSpPr>
          <p:nvPr/>
        </p:nvCxnSpPr>
        <p:spPr>
          <a:xfrm>
            <a:off x="2439800" y="1136150"/>
            <a:ext cx="4106400" cy="954600"/>
          </a:xfrm>
          <a:prstGeom prst="straightConnector1">
            <a:avLst/>
          </a:prstGeom>
          <a:noFill/>
          <a:ln cap="flat" cmpd="sng" w="19050">
            <a:solidFill>
              <a:srgbClr val="000000"/>
            </a:solidFill>
            <a:prstDash val="solid"/>
            <a:round/>
            <a:headEnd len="med" w="med" type="none"/>
            <a:tailEnd len="med" w="med" type="triangle"/>
          </a:ln>
        </p:spPr>
      </p:cxnSp>
      <p:cxnSp>
        <p:nvCxnSpPr>
          <p:cNvPr id="356" name="Google Shape;356;p24"/>
          <p:cNvCxnSpPr>
            <a:stCxn id="349" idx="4"/>
            <a:endCxn id="328" idx="0"/>
          </p:cNvCxnSpPr>
          <p:nvPr/>
        </p:nvCxnSpPr>
        <p:spPr>
          <a:xfrm flipH="1">
            <a:off x="2289050" y="1121750"/>
            <a:ext cx="1465200" cy="972000"/>
          </a:xfrm>
          <a:prstGeom prst="straightConnector1">
            <a:avLst/>
          </a:prstGeom>
          <a:noFill/>
          <a:ln cap="flat" cmpd="sng" w="19050">
            <a:solidFill>
              <a:srgbClr val="000000"/>
            </a:solidFill>
            <a:prstDash val="solid"/>
            <a:round/>
            <a:headEnd len="med" w="med" type="none"/>
            <a:tailEnd len="med" w="med" type="triangle"/>
          </a:ln>
        </p:spPr>
      </p:cxnSp>
      <p:cxnSp>
        <p:nvCxnSpPr>
          <p:cNvPr id="357" name="Google Shape;357;p24"/>
          <p:cNvCxnSpPr>
            <a:endCxn id="329" idx="0"/>
          </p:cNvCxnSpPr>
          <p:nvPr/>
        </p:nvCxnSpPr>
        <p:spPr>
          <a:xfrm>
            <a:off x="3754200" y="1121700"/>
            <a:ext cx="817800" cy="833100"/>
          </a:xfrm>
          <a:prstGeom prst="straightConnector1">
            <a:avLst/>
          </a:prstGeom>
          <a:noFill/>
          <a:ln cap="flat" cmpd="sng" w="19050">
            <a:solidFill>
              <a:srgbClr val="000000"/>
            </a:solidFill>
            <a:prstDash val="solid"/>
            <a:round/>
            <a:headEnd len="med" w="med" type="none"/>
            <a:tailEnd len="med" w="med" type="triangle"/>
          </a:ln>
        </p:spPr>
      </p:cxnSp>
      <p:cxnSp>
        <p:nvCxnSpPr>
          <p:cNvPr id="358" name="Google Shape;358;p24"/>
          <p:cNvCxnSpPr>
            <a:stCxn id="349" idx="4"/>
            <a:endCxn id="331" idx="0"/>
          </p:cNvCxnSpPr>
          <p:nvPr/>
        </p:nvCxnSpPr>
        <p:spPr>
          <a:xfrm>
            <a:off x="3754250" y="1121750"/>
            <a:ext cx="3100800" cy="833100"/>
          </a:xfrm>
          <a:prstGeom prst="straightConnector1">
            <a:avLst/>
          </a:prstGeom>
          <a:noFill/>
          <a:ln cap="flat" cmpd="sng" w="19050">
            <a:solidFill>
              <a:srgbClr val="000000"/>
            </a:solidFill>
            <a:prstDash val="solid"/>
            <a:round/>
            <a:headEnd len="med" w="med" type="none"/>
            <a:tailEnd len="med" w="med" type="triangle"/>
          </a:ln>
        </p:spPr>
      </p:cxnSp>
      <p:cxnSp>
        <p:nvCxnSpPr>
          <p:cNvPr id="359" name="Google Shape;359;p24"/>
          <p:cNvCxnSpPr>
            <a:stCxn id="348" idx="4"/>
          </p:cNvCxnSpPr>
          <p:nvPr/>
        </p:nvCxnSpPr>
        <p:spPr>
          <a:xfrm flipH="1">
            <a:off x="2673800" y="1136150"/>
            <a:ext cx="2394900" cy="1090500"/>
          </a:xfrm>
          <a:prstGeom prst="straightConnector1">
            <a:avLst/>
          </a:prstGeom>
          <a:noFill/>
          <a:ln cap="flat" cmpd="sng" w="19050">
            <a:solidFill>
              <a:srgbClr val="000000"/>
            </a:solidFill>
            <a:prstDash val="solid"/>
            <a:round/>
            <a:headEnd len="med" w="med" type="none"/>
            <a:tailEnd len="med" w="med" type="triangle"/>
          </a:ln>
        </p:spPr>
      </p:cxnSp>
      <p:cxnSp>
        <p:nvCxnSpPr>
          <p:cNvPr id="360" name="Google Shape;360;p24"/>
          <p:cNvCxnSpPr>
            <a:stCxn id="348" idx="4"/>
            <a:endCxn id="331" idx="1"/>
          </p:cNvCxnSpPr>
          <p:nvPr/>
        </p:nvCxnSpPr>
        <p:spPr>
          <a:xfrm>
            <a:off x="5068700" y="1136150"/>
            <a:ext cx="1477500" cy="954600"/>
          </a:xfrm>
          <a:prstGeom prst="straightConnector1">
            <a:avLst/>
          </a:prstGeom>
          <a:noFill/>
          <a:ln cap="flat" cmpd="sng" w="19050">
            <a:solidFill>
              <a:srgbClr val="000000"/>
            </a:solidFill>
            <a:prstDash val="solid"/>
            <a:round/>
            <a:headEnd len="med" w="med" type="none"/>
            <a:tailEnd len="med" w="med" type="triangle"/>
          </a:ln>
        </p:spPr>
      </p:cxnSp>
      <p:cxnSp>
        <p:nvCxnSpPr>
          <p:cNvPr id="361" name="Google Shape;361;p24"/>
          <p:cNvCxnSpPr>
            <a:stCxn id="348" idx="4"/>
            <a:endCxn id="330" idx="0"/>
          </p:cNvCxnSpPr>
          <p:nvPr/>
        </p:nvCxnSpPr>
        <p:spPr>
          <a:xfrm flipH="1">
            <a:off x="4607000" y="1136150"/>
            <a:ext cx="461700" cy="864000"/>
          </a:xfrm>
          <a:prstGeom prst="straightConnector1">
            <a:avLst/>
          </a:prstGeom>
          <a:noFill/>
          <a:ln cap="flat" cmpd="sng" w="19050">
            <a:solidFill>
              <a:srgbClr val="000000"/>
            </a:solidFill>
            <a:prstDash val="solid"/>
            <a:round/>
            <a:headEnd len="med" w="med" type="none"/>
            <a:tailEnd len="med" w="med" type="triangle"/>
          </a:ln>
        </p:spPr>
      </p:cxnSp>
      <p:cxnSp>
        <p:nvCxnSpPr>
          <p:cNvPr id="362" name="Google Shape;362;p24"/>
          <p:cNvCxnSpPr>
            <a:stCxn id="347" idx="4"/>
          </p:cNvCxnSpPr>
          <p:nvPr/>
        </p:nvCxnSpPr>
        <p:spPr>
          <a:xfrm flipH="1">
            <a:off x="2696475" y="1136150"/>
            <a:ext cx="3823800" cy="1090500"/>
          </a:xfrm>
          <a:prstGeom prst="straightConnector1">
            <a:avLst/>
          </a:prstGeom>
          <a:noFill/>
          <a:ln cap="flat" cmpd="sng" w="19050">
            <a:solidFill>
              <a:srgbClr val="000000"/>
            </a:solidFill>
            <a:prstDash val="solid"/>
            <a:round/>
            <a:headEnd len="med" w="med" type="none"/>
            <a:tailEnd len="med" w="med" type="triangle"/>
          </a:ln>
        </p:spPr>
      </p:cxnSp>
      <p:cxnSp>
        <p:nvCxnSpPr>
          <p:cNvPr id="363" name="Google Shape;363;p24"/>
          <p:cNvCxnSpPr>
            <a:stCxn id="347" idx="4"/>
            <a:endCxn id="331" idx="0"/>
          </p:cNvCxnSpPr>
          <p:nvPr/>
        </p:nvCxnSpPr>
        <p:spPr>
          <a:xfrm>
            <a:off x="6520275" y="1136150"/>
            <a:ext cx="334800" cy="818700"/>
          </a:xfrm>
          <a:prstGeom prst="straightConnector1">
            <a:avLst/>
          </a:prstGeom>
          <a:noFill/>
          <a:ln cap="flat" cmpd="sng" w="19050">
            <a:solidFill>
              <a:srgbClr val="000000"/>
            </a:solidFill>
            <a:prstDash val="solid"/>
            <a:round/>
            <a:headEnd len="med" w="med" type="none"/>
            <a:tailEnd len="med" w="med" type="triangle"/>
          </a:ln>
        </p:spPr>
      </p:cxnSp>
      <p:cxnSp>
        <p:nvCxnSpPr>
          <p:cNvPr id="364" name="Google Shape;364;p24"/>
          <p:cNvCxnSpPr>
            <a:stCxn id="347" idx="4"/>
            <a:endCxn id="330" idx="3"/>
          </p:cNvCxnSpPr>
          <p:nvPr/>
        </p:nvCxnSpPr>
        <p:spPr>
          <a:xfrm flipH="1">
            <a:off x="5043675" y="1136150"/>
            <a:ext cx="1476600" cy="1209600"/>
          </a:xfrm>
          <a:prstGeom prst="straightConnector1">
            <a:avLst/>
          </a:prstGeom>
          <a:noFill/>
          <a:ln cap="flat" cmpd="sng" w="19050">
            <a:solidFill>
              <a:srgbClr val="000000"/>
            </a:solidFill>
            <a:prstDash val="solid"/>
            <a:round/>
            <a:headEnd len="med" w="med" type="none"/>
            <a:tailEnd len="med" w="med" type="triangle"/>
          </a:ln>
        </p:spPr>
      </p:cxnSp>
      <p:cxnSp>
        <p:nvCxnSpPr>
          <p:cNvPr id="365" name="Google Shape;365;p24"/>
          <p:cNvCxnSpPr>
            <a:stCxn id="346" idx="4"/>
          </p:cNvCxnSpPr>
          <p:nvPr/>
        </p:nvCxnSpPr>
        <p:spPr>
          <a:xfrm flipH="1">
            <a:off x="2741650" y="1136150"/>
            <a:ext cx="5230200" cy="1056600"/>
          </a:xfrm>
          <a:prstGeom prst="straightConnector1">
            <a:avLst/>
          </a:prstGeom>
          <a:noFill/>
          <a:ln cap="flat" cmpd="sng" w="19050">
            <a:solidFill>
              <a:srgbClr val="000000"/>
            </a:solidFill>
            <a:prstDash val="solid"/>
            <a:round/>
            <a:headEnd len="med" w="med" type="none"/>
            <a:tailEnd len="med" w="med" type="triangle"/>
          </a:ln>
        </p:spPr>
      </p:cxnSp>
      <p:cxnSp>
        <p:nvCxnSpPr>
          <p:cNvPr id="366" name="Google Shape;366;p24"/>
          <p:cNvCxnSpPr>
            <a:stCxn id="346" idx="4"/>
            <a:endCxn id="330" idx="3"/>
          </p:cNvCxnSpPr>
          <p:nvPr/>
        </p:nvCxnSpPr>
        <p:spPr>
          <a:xfrm flipH="1">
            <a:off x="5043850" y="1136150"/>
            <a:ext cx="2928000" cy="1209600"/>
          </a:xfrm>
          <a:prstGeom prst="straightConnector1">
            <a:avLst/>
          </a:prstGeom>
          <a:noFill/>
          <a:ln cap="flat" cmpd="sng" w="19050">
            <a:solidFill>
              <a:srgbClr val="000000"/>
            </a:solidFill>
            <a:prstDash val="solid"/>
            <a:round/>
            <a:headEnd len="med" w="med" type="none"/>
            <a:tailEnd len="med" w="med" type="triangle"/>
          </a:ln>
        </p:spPr>
      </p:cxnSp>
      <p:cxnSp>
        <p:nvCxnSpPr>
          <p:cNvPr id="367" name="Google Shape;367;p24"/>
          <p:cNvCxnSpPr>
            <a:stCxn id="346" idx="4"/>
            <a:endCxn id="331" idx="7"/>
          </p:cNvCxnSpPr>
          <p:nvPr/>
        </p:nvCxnSpPr>
        <p:spPr>
          <a:xfrm flipH="1">
            <a:off x="7163950" y="1136150"/>
            <a:ext cx="807900" cy="954600"/>
          </a:xfrm>
          <a:prstGeom prst="straightConnector1">
            <a:avLst/>
          </a:prstGeom>
          <a:noFill/>
          <a:ln cap="flat" cmpd="sng" w="19050">
            <a:solidFill>
              <a:srgbClr val="000000"/>
            </a:solidFill>
            <a:prstDash val="solid"/>
            <a:round/>
            <a:headEnd len="med" w="med" type="none"/>
            <a:tailEnd len="med" w="med" type="triangle"/>
          </a:ln>
        </p:spPr>
      </p:cxn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2"/>
        </a:solidFill>
      </p:bgPr>
    </p:bg>
    <p:spTree>
      <p:nvGrpSpPr>
        <p:cNvPr id="371" name="Shape 371"/>
        <p:cNvGrpSpPr/>
        <p:nvPr/>
      </p:nvGrpSpPr>
      <p:grpSpPr>
        <a:xfrm>
          <a:off x="0" y="0"/>
          <a:ext cx="0" cy="0"/>
          <a:chOff x="0" y="0"/>
          <a:chExt cx="0" cy="0"/>
        </a:xfrm>
      </p:grpSpPr>
      <p:sp>
        <p:nvSpPr>
          <p:cNvPr id="372" name="Google Shape;372;p25"/>
          <p:cNvSpPr txBox="1"/>
          <p:nvPr>
            <p:ph type="ctrTitle"/>
          </p:nvPr>
        </p:nvSpPr>
        <p:spPr>
          <a:xfrm>
            <a:off x="671258" y="990800"/>
            <a:ext cx="7801500" cy="1730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Backpropagation</a:t>
            </a:r>
            <a:endParaRPr/>
          </a:p>
        </p:txBody>
      </p:sp>
      <p:sp>
        <p:nvSpPr>
          <p:cNvPr id="373" name="Google Shape;373;p25"/>
          <p:cNvSpPr txBox="1"/>
          <p:nvPr>
            <p:ph idx="1" type="subTitle"/>
          </p:nvPr>
        </p:nvSpPr>
        <p:spPr>
          <a:xfrm>
            <a:off x="671250" y="3174876"/>
            <a:ext cx="78015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How Neural Networks Learn</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EFEFEF"/>
        </a:solidFill>
      </p:bgPr>
    </p:bg>
    <p:spTree>
      <p:nvGrpSpPr>
        <p:cNvPr id="377" name="Shape 377"/>
        <p:cNvGrpSpPr/>
        <p:nvPr/>
      </p:nvGrpSpPr>
      <p:grpSpPr>
        <a:xfrm>
          <a:off x="0" y="0"/>
          <a:ext cx="0" cy="0"/>
          <a:chOff x="0" y="0"/>
          <a:chExt cx="0" cy="0"/>
        </a:xfrm>
      </p:grpSpPr>
      <p:pic>
        <p:nvPicPr>
          <p:cNvPr id="378" name="Google Shape;378;p26"/>
          <p:cNvPicPr preferRelativeResize="0"/>
          <p:nvPr/>
        </p:nvPicPr>
        <p:blipFill>
          <a:blip r:embed="rId3">
            <a:alphaModFix/>
          </a:blip>
          <a:stretch>
            <a:fillRect/>
          </a:stretch>
        </p:blipFill>
        <p:spPr>
          <a:xfrm>
            <a:off x="7417325" y="102000"/>
            <a:ext cx="1569900" cy="1562917"/>
          </a:xfrm>
          <a:prstGeom prst="rect">
            <a:avLst/>
          </a:prstGeom>
          <a:noFill/>
          <a:ln>
            <a:noFill/>
          </a:ln>
        </p:spPr>
      </p:pic>
      <p:pic>
        <p:nvPicPr>
          <p:cNvPr id="379" name="Google Shape;379;p26"/>
          <p:cNvPicPr preferRelativeResize="0"/>
          <p:nvPr/>
        </p:nvPicPr>
        <p:blipFill rotWithShape="1">
          <a:blip r:embed="rId4">
            <a:alphaModFix/>
          </a:blip>
          <a:srcRect b="0" l="5099" r="3842" t="0"/>
          <a:stretch/>
        </p:blipFill>
        <p:spPr>
          <a:xfrm>
            <a:off x="268125" y="0"/>
            <a:ext cx="6615250" cy="5143499"/>
          </a:xfrm>
          <a:prstGeom prst="rect">
            <a:avLst/>
          </a:prstGeom>
          <a:noFill/>
          <a:ln>
            <a:noFill/>
          </a:ln>
        </p:spPr>
      </p:pic>
      <p:sp>
        <p:nvSpPr>
          <p:cNvPr id="380" name="Google Shape;380;p26"/>
          <p:cNvSpPr txBox="1"/>
          <p:nvPr>
            <p:ph type="title"/>
          </p:nvPr>
        </p:nvSpPr>
        <p:spPr>
          <a:xfrm>
            <a:off x="428150" y="-304800"/>
            <a:ext cx="1079100" cy="1032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000"/>
              <a:t>Input</a:t>
            </a:r>
            <a:endParaRPr sz="3000"/>
          </a:p>
        </p:txBody>
      </p:sp>
      <p:sp>
        <p:nvSpPr>
          <p:cNvPr id="381" name="Google Shape;381;p26"/>
          <p:cNvSpPr txBox="1"/>
          <p:nvPr>
            <p:ph type="title"/>
          </p:nvPr>
        </p:nvSpPr>
        <p:spPr>
          <a:xfrm>
            <a:off x="2942750" y="-304800"/>
            <a:ext cx="1569900" cy="1032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000"/>
              <a:t>Hidden</a:t>
            </a:r>
            <a:endParaRPr sz="3000"/>
          </a:p>
        </p:txBody>
      </p:sp>
      <p:sp>
        <p:nvSpPr>
          <p:cNvPr id="382" name="Google Shape;382;p26"/>
          <p:cNvSpPr txBox="1"/>
          <p:nvPr>
            <p:ph type="title"/>
          </p:nvPr>
        </p:nvSpPr>
        <p:spPr>
          <a:xfrm>
            <a:off x="5533550" y="-304800"/>
            <a:ext cx="1569900" cy="1032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000"/>
              <a:t>Output</a:t>
            </a:r>
            <a:endParaRPr sz="3000"/>
          </a:p>
        </p:txBody>
      </p:sp>
      <p:sp>
        <p:nvSpPr>
          <p:cNvPr id="383" name="Google Shape;383;p26"/>
          <p:cNvSpPr txBox="1"/>
          <p:nvPr/>
        </p:nvSpPr>
        <p:spPr>
          <a:xfrm>
            <a:off x="5966222" y="2051450"/>
            <a:ext cx="488100" cy="559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Clr>
                <a:srgbClr val="000000"/>
              </a:buClr>
              <a:buSzPts val="1100"/>
              <a:buFont typeface="Arial"/>
              <a:buNone/>
            </a:pPr>
            <a:r>
              <a:rPr lang="en" sz="4800">
                <a:solidFill>
                  <a:schemeClr val="lt1"/>
                </a:solidFill>
                <a:latin typeface="Average"/>
                <a:ea typeface="Average"/>
                <a:cs typeface="Average"/>
                <a:sym typeface="Average"/>
              </a:rPr>
              <a:t>8</a:t>
            </a:r>
            <a:endParaRPr sz="4800">
              <a:latin typeface="Lora"/>
              <a:ea typeface="Lora"/>
              <a:cs typeface="Lora"/>
              <a:sym typeface="Lora"/>
            </a:endParaRPr>
          </a:p>
        </p:txBody>
      </p:sp>
      <p:sp>
        <p:nvSpPr>
          <p:cNvPr id="384" name="Google Shape;384;p26"/>
          <p:cNvSpPr txBox="1"/>
          <p:nvPr/>
        </p:nvSpPr>
        <p:spPr>
          <a:xfrm>
            <a:off x="652725" y="2315750"/>
            <a:ext cx="699000" cy="735900"/>
          </a:xfrm>
          <a:prstGeom prst="rect">
            <a:avLst/>
          </a:prstGeom>
          <a:noFill/>
          <a:ln>
            <a:noFill/>
          </a:ln>
        </p:spPr>
        <p:txBody>
          <a:bodyPr anchorCtr="0" anchor="ctr" bIns="91425" lIns="91425" spcFirstLastPara="1" rIns="91425" wrap="square" tIns="91425">
            <a:noAutofit/>
          </a:bodyPr>
          <a:lstStyle/>
          <a:p>
            <a:pPr indent="-342900" lvl="0" marL="457200" rtl="0" algn="l">
              <a:spcBef>
                <a:spcPts val="0"/>
              </a:spcBef>
              <a:spcAft>
                <a:spcPts val="0"/>
              </a:spcAft>
              <a:buSzPts val="1800"/>
              <a:buFont typeface="Lora"/>
              <a:buChar char="●"/>
            </a:pPr>
            <a:r>
              <a:rPr lang="en" sz="1800">
                <a:latin typeface="Lora"/>
                <a:ea typeface="Lora"/>
                <a:cs typeface="Lora"/>
                <a:sym typeface="Lora"/>
              </a:rPr>
              <a:t> </a:t>
            </a:r>
            <a:endParaRPr sz="1800">
              <a:latin typeface="Lora"/>
              <a:ea typeface="Lora"/>
              <a:cs typeface="Lora"/>
              <a:sym typeface="Lora"/>
            </a:endParaRPr>
          </a:p>
          <a:p>
            <a:pPr indent="-342900" lvl="0" marL="457200" rtl="0" algn="l">
              <a:spcBef>
                <a:spcPts val="0"/>
              </a:spcBef>
              <a:spcAft>
                <a:spcPts val="0"/>
              </a:spcAft>
              <a:buSzPts val="1800"/>
              <a:buFont typeface="Lora"/>
              <a:buChar char="●"/>
            </a:pPr>
            <a:r>
              <a:rPr lang="en" sz="1800">
                <a:latin typeface="Lora"/>
                <a:ea typeface="Lora"/>
                <a:cs typeface="Lora"/>
                <a:sym typeface="Lora"/>
              </a:rPr>
              <a:t> </a:t>
            </a:r>
            <a:endParaRPr sz="1800">
              <a:latin typeface="Lora"/>
              <a:ea typeface="Lora"/>
              <a:cs typeface="Lora"/>
              <a:sym typeface="Lora"/>
            </a:endParaRPr>
          </a:p>
          <a:p>
            <a:pPr indent="-342900" lvl="0" marL="457200" rtl="0" algn="l">
              <a:spcBef>
                <a:spcPts val="0"/>
              </a:spcBef>
              <a:spcAft>
                <a:spcPts val="0"/>
              </a:spcAft>
              <a:buSzPts val="1800"/>
              <a:buFont typeface="Lora"/>
              <a:buChar char="●"/>
            </a:pPr>
            <a:r>
              <a:rPr lang="en" sz="1800">
                <a:latin typeface="Lora"/>
                <a:ea typeface="Lora"/>
                <a:cs typeface="Lora"/>
                <a:sym typeface="Lora"/>
              </a:rPr>
              <a:t>  </a:t>
            </a:r>
            <a:endParaRPr sz="1800">
              <a:latin typeface="Lora"/>
              <a:ea typeface="Lora"/>
              <a:cs typeface="Lora"/>
              <a:sym typeface="Lora"/>
            </a:endParaRPr>
          </a:p>
        </p:txBody>
      </p:sp>
      <p:sp>
        <p:nvSpPr>
          <p:cNvPr id="385" name="Google Shape;385;p26"/>
          <p:cNvSpPr txBox="1"/>
          <p:nvPr/>
        </p:nvSpPr>
        <p:spPr>
          <a:xfrm>
            <a:off x="652725" y="3382550"/>
            <a:ext cx="699000" cy="735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4800">
                <a:solidFill>
                  <a:schemeClr val="lt1"/>
                </a:solidFill>
                <a:latin typeface="Average"/>
                <a:ea typeface="Average"/>
                <a:cs typeface="Average"/>
                <a:sym typeface="Average"/>
              </a:rPr>
              <a:t>0</a:t>
            </a:r>
            <a:r>
              <a:rPr lang="en" sz="1800">
                <a:latin typeface="Lora"/>
                <a:ea typeface="Lora"/>
                <a:cs typeface="Lora"/>
                <a:sym typeface="Lora"/>
              </a:rPr>
              <a:t>  </a:t>
            </a:r>
            <a:endParaRPr sz="1800">
              <a:latin typeface="Lora"/>
              <a:ea typeface="Lora"/>
              <a:cs typeface="Lora"/>
              <a:sym typeface="Lora"/>
            </a:endParaRPr>
          </a:p>
        </p:txBody>
      </p:sp>
      <p:sp>
        <p:nvSpPr>
          <p:cNvPr id="386" name="Google Shape;386;p26"/>
          <p:cNvSpPr txBox="1"/>
          <p:nvPr/>
        </p:nvSpPr>
        <p:spPr>
          <a:xfrm>
            <a:off x="652725" y="1248950"/>
            <a:ext cx="699000" cy="735900"/>
          </a:xfrm>
          <a:prstGeom prst="rect">
            <a:avLst/>
          </a:prstGeom>
          <a:noFill/>
          <a:ln>
            <a:noFill/>
          </a:ln>
        </p:spPr>
        <p:txBody>
          <a:bodyPr anchorCtr="0" anchor="ctr" bIns="91425" lIns="91425" spcFirstLastPara="1" rIns="91425" wrap="square" tIns="91425">
            <a:noAutofit/>
          </a:bodyPr>
          <a:lstStyle/>
          <a:p>
            <a:pPr indent="0" lvl="0" marL="457200" rtl="0" algn="l">
              <a:spcBef>
                <a:spcPts val="0"/>
              </a:spcBef>
              <a:spcAft>
                <a:spcPts val="0"/>
              </a:spcAft>
              <a:buNone/>
            </a:pPr>
            <a:r>
              <a:rPr lang="en" sz="1800">
                <a:latin typeface="Lora"/>
                <a:ea typeface="Lora"/>
                <a:cs typeface="Lora"/>
                <a:sym typeface="Lora"/>
              </a:rPr>
              <a:t> </a:t>
            </a:r>
            <a:endParaRPr sz="1800">
              <a:latin typeface="Lora"/>
              <a:ea typeface="Lora"/>
              <a:cs typeface="Lora"/>
              <a:sym typeface="Lora"/>
            </a:endParaRPr>
          </a:p>
          <a:p>
            <a:pPr indent="0" lvl="0" marL="0" rtl="0" algn="l">
              <a:spcBef>
                <a:spcPts val="0"/>
              </a:spcBef>
              <a:spcAft>
                <a:spcPts val="0"/>
              </a:spcAft>
              <a:buNone/>
            </a:pPr>
            <a:r>
              <a:rPr lang="en" sz="1800">
                <a:latin typeface="Lora"/>
                <a:ea typeface="Lora"/>
                <a:cs typeface="Lora"/>
                <a:sym typeface="Lora"/>
              </a:rPr>
              <a:t> </a:t>
            </a:r>
            <a:r>
              <a:rPr lang="en" sz="4800">
                <a:solidFill>
                  <a:schemeClr val="lt1"/>
                </a:solidFill>
                <a:latin typeface="Average"/>
                <a:ea typeface="Average"/>
                <a:cs typeface="Average"/>
                <a:sym typeface="Average"/>
              </a:rPr>
              <a:t>1</a:t>
            </a:r>
            <a:endParaRPr sz="1800">
              <a:latin typeface="Lora"/>
              <a:ea typeface="Lora"/>
              <a:cs typeface="Lora"/>
              <a:sym typeface="Lora"/>
            </a:endParaRPr>
          </a:p>
          <a:p>
            <a:pPr indent="0" lvl="0" marL="0" rtl="0" algn="l">
              <a:spcBef>
                <a:spcPts val="0"/>
              </a:spcBef>
              <a:spcAft>
                <a:spcPts val="0"/>
              </a:spcAft>
              <a:buNone/>
            </a:pPr>
            <a:r>
              <a:rPr lang="en" sz="1800">
                <a:latin typeface="Lora"/>
                <a:ea typeface="Lora"/>
                <a:cs typeface="Lora"/>
                <a:sym typeface="Lora"/>
              </a:rPr>
              <a:t>  </a:t>
            </a:r>
            <a:endParaRPr sz="1800">
              <a:latin typeface="Lora"/>
              <a:ea typeface="Lora"/>
              <a:cs typeface="Lora"/>
              <a:sym typeface="Lora"/>
            </a:endParaRPr>
          </a:p>
        </p:txBody>
      </p:sp>
      <p:sp>
        <p:nvSpPr>
          <p:cNvPr id="387" name="Google Shape;387;p26"/>
          <p:cNvSpPr txBox="1"/>
          <p:nvPr/>
        </p:nvSpPr>
        <p:spPr>
          <a:xfrm>
            <a:off x="490675" y="825425"/>
            <a:ext cx="928500" cy="282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u="sng">
                <a:latin typeface="Lora"/>
                <a:ea typeface="Lora"/>
                <a:cs typeface="Lora"/>
                <a:sym typeface="Lora"/>
              </a:rPr>
              <a:t>Pixels</a:t>
            </a:r>
            <a:endParaRPr u="sng">
              <a:latin typeface="Lora"/>
              <a:ea typeface="Lora"/>
              <a:cs typeface="Lora"/>
              <a:sym typeface="Lora"/>
            </a:endParaRPr>
          </a:p>
        </p:txBody>
      </p:sp>
      <p:sp>
        <p:nvSpPr>
          <p:cNvPr id="388" name="Google Shape;388;p26"/>
          <p:cNvSpPr/>
          <p:nvPr/>
        </p:nvSpPr>
        <p:spPr>
          <a:xfrm>
            <a:off x="3377200" y="840286"/>
            <a:ext cx="349875" cy="115175"/>
          </a:xfrm>
          <a:custGeom>
            <a:rect b="b" l="l" r="r" t="t"/>
            <a:pathLst>
              <a:path extrusionOk="0" h="4607" w="13995">
                <a:moveTo>
                  <a:pt x="0" y="4607"/>
                </a:moveTo>
                <a:cubicBezTo>
                  <a:pt x="1147" y="14"/>
                  <a:pt x="11369" y="-1755"/>
                  <a:pt x="13995" y="2184"/>
                </a:cubicBezTo>
              </a:path>
            </a:pathLst>
          </a:custGeom>
          <a:noFill/>
          <a:ln cap="flat" cmpd="sng" w="38100">
            <a:solidFill>
              <a:srgbClr val="000000"/>
            </a:solidFill>
            <a:prstDash val="solid"/>
            <a:round/>
            <a:headEnd len="med" w="med" type="none"/>
            <a:tailEnd len="med" w="med" type="none"/>
          </a:ln>
        </p:spPr>
      </p:sp>
      <p:sp>
        <p:nvSpPr>
          <p:cNvPr id="389" name="Google Shape;389;p26"/>
          <p:cNvSpPr/>
          <p:nvPr/>
        </p:nvSpPr>
        <p:spPr>
          <a:xfrm rot="10800000">
            <a:off x="3377200" y="4116886"/>
            <a:ext cx="349875" cy="115175"/>
          </a:xfrm>
          <a:custGeom>
            <a:rect b="b" l="l" r="r" t="t"/>
            <a:pathLst>
              <a:path extrusionOk="0" h="4607" w="13995">
                <a:moveTo>
                  <a:pt x="0" y="4607"/>
                </a:moveTo>
                <a:cubicBezTo>
                  <a:pt x="1147" y="14"/>
                  <a:pt x="11369" y="-1755"/>
                  <a:pt x="13995" y="2184"/>
                </a:cubicBezTo>
              </a:path>
            </a:pathLst>
          </a:custGeom>
          <a:noFill/>
          <a:ln cap="flat" cmpd="sng" w="38100">
            <a:solidFill>
              <a:srgbClr val="000000"/>
            </a:solidFill>
            <a:prstDash val="solid"/>
            <a:round/>
            <a:headEnd len="med" w="med" type="none"/>
            <a:tailEnd len="med" w="med" type="none"/>
          </a:ln>
        </p:spPr>
      </p:sp>
      <p:sp>
        <p:nvSpPr>
          <p:cNvPr id="390" name="Google Shape;390;p26"/>
          <p:cNvSpPr/>
          <p:nvPr/>
        </p:nvSpPr>
        <p:spPr>
          <a:xfrm>
            <a:off x="3505025" y="1890700"/>
            <a:ext cx="174950" cy="343150"/>
          </a:xfrm>
          <a:custGeom>
            <a:rect b="b" l="l" r="r" t="t"/>
            <a:pathLst>
              <a:path extrusionOk="0" h="13726" w="6998">
                <a:moveTo>
                  <a:pt x="0" y="0"/>
                </a:moveTo>
                <a:cubicBezTo>
                  <a:pt x="0" y="5136"/>
                  <a:pt x="6998" y="8590"/>
                  <a:pt x="6998" y="13726"/>
                </a:cubicBezTo>
              </a:path>
            </a:pathLst>
          </a:custGeom>
          <a:noFill/>
          <a:ln cap="flat" cmpd="sng" w="28575">
            <a:solidFill>
              <a:srgbClr val="000000"/>
            </a:solidFill>
            <a:prstDash val="solid"/>
            <a:round/>
            <a:headEnd len="med" w="med" type="none"/>
            <a:tailEnd len="med" w="med" type="none"/>
          </a:ln>
        </p:spPr>
      </p:sp>
      <p:sp>
        <p:nvSpPr>
          <p:cNvPr id="391" name="Google Shape;391;p26"/>
          <p:cNvSpPr/>
          <p:nvPr/>
        </p:nvSpPr>
        <p:spPr>
          <a:xfrm rot="-7628145">
            <a:off x="3505030" y="2957505"/>
            <a:ext cx="174948" cy="343147"/>
          </a:xfrm>
          <a:custGeom>
            <a:rect b="b" l="l" r="r" t="t"/>
            <a:pathLst>
              <a:path extrusionOk="0" h="13726" w="6998">
                <a:moveTo>
                  <a:pt x="0" y="0"/>
                </a:moveTo>
                <a:cubicBezTo>
                  <a:pt x="0" y="5136"/>
                  <a:pt x="6998" y="8590"/>
                  <a:pt x="6998" y="13726"/>
                </a:cubicBezTo>
              </a:path>
            </a:pathLst>
          </a:custGeom>
          <a:noFill/>
          <a:ln cap="flat" cmpd="sng" w="28575">
            <a:solidFill>
              <a:srgbClr val="000000"/>
            </a:solidFill>
            <a:prstDash val="solid"/>
            <a:round/>
            <a:headEnd len="med" w="med" type="none"/>
            <a:tailEnd len="med" w="med" type="none"/>
          </a:ln>
        </p:spPr>
      </p:sp>
      <p:sp>
        <p:nvSpPr>
          <p:cNvPr id="392" name="Google Shape;392;p26"/>
          <p:cNvSpPr txBox="1"/>
          <p:nvPr>
            <p:ph type="title"/>
          </p:nvPr>
        </p:nvSpPr>
        <p:spPr>
          <a:xfrm>
            <a:off x="5609750" y="1143000"/>
            <a:ext cx="1132200" cy="1032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400"/>
              <a:t>Yes / No</a:t>
            </a:r>
            <a:endParaRPr sz="2400"/>
          </a:p>
        </p:txBody>
      </p:sp>
      <p:sp>
        <p:nvSpPr>
          <p:cNvPr id="393" name="Google Shape;393;p26"/>
          <p:cNvSpPr txBox="1"/>
          <p:nvPr/>
        </p:nvSpPr>
        <p:spPr>
          <a:xfrm>
            <a:off x="3347975" y="672850"/>
            <a:ext cx="379200" cy="59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t>?</a:t>
            </a:r>
            <a:endParaRPr b="1" sz="2400"/>
          </a:p>
        </p:txBody>
      </p:sp>
      <p:sp>
        <p:nvSpPr>
          <p:cNvPr id="394" name="Google Shape;394;p26"/>
          <p:cNvSpPr txBox="1"/>
          <p:nvPr/>
        </p:nvSpPr>
        <p:spPr>
          <a:xfrm>
            <a:off x="3347975" y="1739650"/>
            <a:ext cx="379200" cy="59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t>?</a:t>
            </a:r>
            <a:endParaRPr b="1" sz="2400"/>
          </a:p>
        </p:txBody>
      </p:sp>
      <p:sp>
        <p:nvSpPr>
          <p:cNvPr id="395" name="Google Shape;395;p26"/>
          <p:cNvSpPr txBox="1"/>
          <p:nvPr/>
        </p:nvSpPr>
        <p:spPr>
          <a:xfrm>
            <a:off x="3347975" y="2806450"/>
            <a:ext cx="379200" cy="59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t>?</a:t>
            </a:r>
            <a:endParaRPr b="1" sz="2400"/>
          </a:p>
        </p:txBody>
      </p:sp>
      <p:sp>
        <p:nvSpPr>
          <p:cNvPr id="396" name="Google Shape;396;p26"/>
          <p:cNvSpPr txBox="1"/>
          <p:nvPr/>
        </p:nvSpPr>
        <p:spPr>
          <a:xfrm>
            <a:off x="3347975" y="3797050"/>
            <a:ext cx="379200" cy="59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t>?</a:t>
            </a:r>
            <a:endParaRPr b="1" sz="2400"/>
          </a:p>
        </p:txBody>
      </p:sp>
      <p:sp>
        <p:nvSpPr>
          <p:cNvPr id="397" name="Google Shape;397;p26"/>
          <p:cNvSpPr txBox="1"/>
          <p:nvPr/>
        </p:nvSpPr>
        <p:spPr>
          <a:xfrm>
            <a:off x="6014975" y="1053850"/>
            <a:ext cx="379200" cy="59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t>?</a:t>
            </a:r>
            <a:endParaRPr b="1" sz="2400"/>
          </a:p>
        </p:txBody>
      </p:sp>
      <p:pic>
        <p:nvPicPr>
          <p:cNvPr id="398" name="Google Shape;398;p26"/>
          <p:cNvPicPr preferRelativeResize="0"/>
          <p:nvPr/>
        </p:nvPicPr>
        <p:blipFill rotWithShape="1">
          <a:blip r:embed="rId5">
            <a:alphaModFix/>
          </a:blip>
          <a:srcRect b="15624" l="10501" r="84727" t="77471"/>
          <a:stretch/>
        </p:blipFill>
        <p:spPr>
          <a:xfrm>
            <a:off x="7415650" y="1921576"/>
            <a:ext cx="1569900" cy="1380825"/>
          </a:xfrm>
          <a:prstGeom prst="rect">
            <a:avLst/>
          </a:prstGeom>
          <a:noFill/>
          <a:ln>
            <a:noFill/>
          </a:ln>
        </p:spPr>
      </p:pic>
      <p:pic>
        <p:nvPicPr>
          <p:cNvPr id="399" name="Google Shape;399;p26"/>
          <p:cNvPicPr preferRelativeResize="0"/>
          <p:nvPr/>
        </p:nvPicPr>
        <p:blipFill rotWithShape="1">
          <a:blip r:embed="rId5">
            <a:alphaModFix/>
          </a:blip>
          <a:srcRect b="15823" l="16215" r="79013" t="77271"/>
          <a:stretch/>
        </p:blipFill>
        <p:spPr>
          <a:xfrm>
            <a:off x="7415650" y="3521401"/>
            <a:ext cx="1569900" cy="13808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388"/>
                                        </p:tgtEl>
                                      </p:cBhvr>
                                    </p:animEffect>
                                    <p:set>
                                      <p:cBhvr>
                                        <p:cTn dur="1" fill="hold">
                                          <p:stCondLst>
                                            <p:cond delay="1000"/>
                                          </p:stCondLst>
                                        </p:cTn>
                                        <p:tgtEl>
                                          <p:spTgt spid="388"/>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389"/>
                                        </p:tgtEl>
                                      </p:cBhvr>
                                    </p:animEffect>
                                    <p:set>
                                      <p:cBhvr>
                                        <p:cTn dur="1" fill="hold">
                                          <p:stCondLst>
                                            <p:cond delay="1000"/>
                                          </p:stCondLst>
                                        </p:cTn>
                                        <p:tgtEl>
                                          <p:spTgt spid="389"/>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390"/>
                                        </p:tgtEl>
                                      </p:cBhvr>
                                    </p:animEffect>
                                    <p:set>
                                      <p:cBhvr>
                                        <p:cTn dur="1" fill="hold">
                                          <p:stCondLst>
                                            <p:cond delay="1000"/>
                                          </p:stCondLst>
                                        </p:cTn>
                                        <p:tgtEl>
                                          <p:spTgt spid="390"/>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391"/>
                                        </p:tgtEl>
                                      </p:cBhvr>
                                    </p:animEffect>
                                    <p:set>
                                      <p:cBhvr>
                                        <p:cTn dur="1" fill="hold">
                                          <p:stCondLst>
                                            <p:cond delay="1000"/>
                                          </p:stCondLst>
                                        </p:cTn>
                                        <p:tgtEl>
                                          <p:spTgt spid="391"/>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394"/>
                                        </p:tgtEl>
                                        <p:attrNameLst>
                                          <p:attrName>style.visibility</p:attrName>
                                        </p:attrNameLst>
                                      </p:cBhvr>
                                      <p:to>
                                        <p:strVal val="visible"/>
                                      </p:to>
                                    </p:set>
                                    <p:animEffect filter="fade" transition="in">
                                      <p:cBhvr>
                                        <p:cTn dur="1000"/>
                                        <p:tgtEl>
                                          <p:spTgt spid="394"/>
                                        </p:tgtEl>
                                      </p:cBhvr>
                                    </p:animEffect>
                                  </p:childTnLst>
                                </p:cTn>
                              </p:par>
                              <p:par>
                                <p:cTn fill="hold" nodeType="withEffect" presetClass="entr" presetID="10" presetSubtype="0">
                                  <p:stCondLst>
                                    <p:cond delay="0"/>
                                  </p:stCondLst>
                                  <p:childTnLst>
                                    <p:set>
                                      <p:cBhvr>
                                        <p:cTn dur="1" fill="hold">
                                          <p:stCondLst>
                                            <p:cond delay="0"/>
                                          </p:stCondLst>
                                        </p:cTn>
                                        <p:tgtEl>
                                          <p:spTgt spid="395"/>
                                        </p:tgtEl>
                                        <p:attrNameLst>
                                          <p:attrName>style.visibility</p:attrName>
                                        </p:attrNameLst>
                                      </p:cBhvr>
                                      <p:to>
                                        <p:strVal val="visible"/>
                                      </p:to>
                                    </p:set>
                                    <p:animEffect filter="fade" transition="in">
                                      <p:cBhvr>
                                        <p:cTn dur="1000"/>
                                        <p:tgtEl>
                                          <p:spTgt spid="395"/>
                                        </p:tgtEl>
                                      </p:cBhvr>
                                    </p:animEffect>
                                  </p:childTnLst>
                                </p:cTn>
                              </p:par>
                              <p:par>
                                <p:cTn fill="hold" nodeType="withEffect" presetClass="entr" presetID="10" presetSubtype="0">
                                  <p:stCondLst>
                                    <p:cond delay="0"/>
                                  </p:stCondLst>
                                  <p:childTnLst>
                                    <p:set>
                                      <p:cBhvr>
                                        <p:cTn dur="1" fill="hold">
                                          <p:stCondLst>
                                            <p:cond delay="0"/>
                                          </p:stCondLst>
                                        </p:cTn>
                                        <p:tgtEl>
                                          <p:spTgt spid="396"/>
                                        </p:tgtEl>
                                        <p:attrNameLst>
                                          <p:attrName>style.visibility</p:attrName>
                                        </p:attrNameLst>
                                      </p:cBhvr>
                                      <p:to>
                                        <p:strVal val="visible"/>
                                      </p:to>
                                    </p:set>
                                    <p:animEffect filter="fade" transition="in">
                                      <p:cBhvr>
                                        <p:cTn dur="1000"/>
                                        <p:tgtEl>
                                          <p:spTgt spid="396"/>
                                        </p:tgtEl>
                                      </p:cBhvr>
                                    </p:animEffect>
                                  </p:childTnLst>
                                </p:cTn>
                              </p:par>
                              <p:par>
                                <p:cTn fill="hold" nodeType="withEffect" presetClass="entr" presetID="10" presetSubtype="0">
                                  <p:stCondLst>
                                    <p:cond delay="0"/>
                                  </p:stCondLst>
                                  <p:childTnLst>
                                    <p:set>
                                      <p:cBhvr>
                                        <p:cTn dur="1" fill="hold">
                                          <p:stCondLst>
                                            <p:cond delay="0"/>
                                          </p:stCondLst>
                                        </p:cTn>
                                        <p:tgtEl>
                                          <p:spTgt spid="393"/>
                                        </p:tgtEl>
                                        <p:attrNameLst>
                                          <p:attrName>style.visibility</p:attrName>
                                        </p:attrNameLst>
                                      </p:cBhvr>
                                      <p:to>
                                        <p:strVal val="visible"/>
                                      </p:to>
                                    </p:set>
                                    <p:animEffect filter="fade" transition="in">
                                      <p:cBhvr>
                                        <p:cTn dur="1000"/>
                                        <p:tgtEl>
                                          <p:spTgt spid="393"/>
                                        </p:tgtEl>
                                      </p:cBhvr>
                                    </p:animEffect>
                                  </p:childTnLst>
                                </p:cTn>
                              </p:par>
                              <p:par>
                                <p:cTn fill="hold" nodeType="withEffect" presetClass="entr" presetID="10" presetSubtype="0">
                                  <p:stCondLst>
                                    <p:cond delay="0"/>
                                  </p:stCondLst>
                                  <p:childTnLst>
                                    <p:set>
                                      <p:cBhvr>
                                        <p:cTn dur="1" fill="hold">
                                          <p:stCondLst>
                                            <p:cond delay="0"/>
                                          </p:stCondLst>
                                        </p:cTn>
                                        <p:tgtEl>
                                          <p:spTgt spid="397"/>
                                        </p:tgtEl>
                                        <p:attrNameLst>
                                          <p:attrName>style.visibility</p:attrName>
                                        </p:attrNameLst>
                                      </p:cBhvr>
                                      <p:to>
                                        <p:strVal val="visible"/>
                                      </p:to>
                                    </p:set>
                                    <p:animEffect filter="fade" transition="in">
                                      <p:cBhvr>
                                        <p:cTn dur="1000"/>
                                        <p:tgtEl>
                                          <p:spTgt spid="39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3" name="Shape 403"/>
        <p:cNvGrpSpPr/>
        <p:nvPr/>
      </p:nvGrpSpPr>
      <p:grpSpPr>
        <a:xfrm>
          <a:off x="0" y="0"/>
          <a:ext cx="0" cy="0"/>
          <a:chOff x="0" y="0"/>
          <a:chExt cx="0" cy="0"/>
        </a:xfrm>
      </p:grpSpPr>
      <p:sp>
        <p:nvSpPr>
          <p:cNvPr id="404" name="Google Shape;404;p2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Applications of Neural Networks</a:t>
            </a:r>
            <a:endParaRPr/>
          </a:p>
        </p:txBody>
      </p:sp>
      <p:pic>
        <p:nvPicPr>
          <p:cNvPr id="405" name="Google Shape;405;p27"/>
          <p:cNvPicPr preferRelativeResize="0"/>
          <p:nvPr/>
        </p:nvPicPr>
        <p:blipFill>
          <a:blip r:embed="rId3">
            <a:alphaModFix/>
          </a:blip>
          <a:stretch>
            <a:fillRect/>
          </a:stretch>
        </p:blipFill>
        <p:spPr>
          <a:xfrm>
            <a:off x="482100" y="1123025"/>
            <a:ext cx="2426925" cy="1723125"/>
          </a:xfrm>
          <a:prstGeom prst="rect">
            <a:avLst/>
          </a:prstGeom>
          <a:noFill/>
          <a:ln>
            <a:noFill/>
          </a:ln>
        </p:spPr>
      </p:pic>
      <p:pic>
        <p:nvPicPr>
          <p:cNvPr id="406" name="Google Shape;406;p27"/>
          <p:cNvPicPr preferRelativeResize="0"/>
          <p:nvPr/>
        </p:nvPicPr>
        <p:blipFill>
          <a:blip r:embed="rId4">
            <a:alphaModFix/>
          </a:blip>
          <a:stretch>
            <a:fillRect/>
          </a:stretch>
        </p:blipFill>
        <p:spPr>
          <a:xfrm>
            <a:off x="4255775" y="1017712"/>
            <a:ext cx="3120150" cy="2067350"/>
          </a:xfrm>
          <a:prstGeom prst="rect">
            <a:avLst/>
          </a:prstGeom>
          <a:noFill/>
          <a:ln>
            <a:noFill/>
          </a:ln>
        </p:spPr>
      </p:pic>
      <p:pic>
        <p:nvPicPr>
          <p:cNvPr id="407" name="Google Shape;407;p27"/>
          <p:cNvPicPr preferRelativeResize="0"/>
          <p:nvPr/>
        </p:nvPicPr>
        <p:blipFill>
          <a:blip r:embed="rId5">
            <a:alphaModFix/>
          </a:blip>
          <a:stretch>
            <a:fillRect/>
          </a:stretch>
        </p:blipFill>
        <p:spPr>
          <a:xfrm>
            <a:off x="1351400" y="3137675"/>
            <a:ext cx="2584668" cy="1723126"/>
          </a:xfrm>
          <a:prstGeom prst="rect">
            <a:avLst/>
          </a:prstGeom>
          <a:noFill/>
          <a:ln>
            <a:noFill/>
          </a:ln>
        </p:spPr>
      </p:pic>
      <p:pic>
        <p:nvPicPr>
          <p:cNvPr id="408" name="Google Shape;408;p27"/>
          <p:cNvPicPr preferRelativeResize="0"/>
          <p:nvPr/>
        </p:nvPicPr>
        <p:blipFill>
          <a:blip r:embed="rId6">
            <a:alphaModFix/>
          </a:blip>
          <a:stretch>
            <a:fillRect/>
          </a:stretch>
        </p:blipFill>
        <p:spPr>
          <a:xfrm>
            <a:off x="5326518" y="3223987"/>
            <a:ext cx="3117578" cy="1753637"/>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5"/>
                                        </p:tgtEl>
                                        <p:attrNameLst>
                                          <p:attrName>style.visibility</p:attrName>
                                        </p:attrNameLst>
                                      </p:cBhvr>
                                      <p:to>
                                        <p:strVal val="visible"/>
                                      </p:to>
                                    </p:set>
                                    <p:animEffect filter="fade" transition="in">
                                      <p:cBhvr>
                                        <p:cTn dur="1000"/>
                                        <p:tgtEl>
                                          <p:spTgt spid="40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6"/>
                                        </p:tgtEl>
                                        <p:attrNameLst>
                                          <p:attrName>style.visibility</p:attrName>
                                        </p:attrNameLst>
                                      </p:cBhvr>
                                      <p:to>
                                        <p:strVal val="visible"/>
                                      </p:to>
                                    </p:set>
                                    <p:animEffect filter="fade" transition="in">
                                      <p:cBhvr>
                                        <p:cTn dur="1000"/>
                                        <p:tgtEl>
                                          <p:spTgt spid="40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7"/>
                                        </p:tgtEl>
                                        <p:attrNameLst>
                                          <p:attrName>style.visibility</p:attrName>
                                        </p:attrNameLst>
                                      </p:cBhvr>
                                      <p:to>
                                        <p:strVal val="visible"/>
                                      </p:to>
                                    </p:set>
                                    <p:animEffect filter="fade" transition="in">
                                      <p:cBhvr>
                                        <p:cTn dur="1000"/>
                                        <p:tgtEl>
                                          <p:spTgt spid="40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8"/>
                                        </p:tgtEl>
                                        <p:attrNameLst>
                                          <p:attrName>style.visibility</p:attrName>
                                        </p:attrNameLst>
                                      </p:cBhvr>
                                      <p:to>
                                        <p:strVal val="visible"/>
                                      </p:to>
                                    </p:set>
                                    <p:animEffect filter="fade" transition="in">
                                      <p:cBhvr>
                                        <p:cTn dur="1000"/>
                                        <p:tgtEl>
                                          <p:spTgt spid="40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2" name="Shape 412"/>
        <p:cNvGrpSpPr/>
        <p:nvPr/>
      </p:nvGrpSpPr>
      <p:grpSpPr>
        <a:xfrm>
          <a:off x="0" y="0"/>
          <a:ext cx="0" cy="0"/>
          <a:chOff x="0" y="0"/>
          <a:chExt cx="0" cy="0"/>
        </a:xfrm>
      </p:grpSpPr>
      <p:sp>
        <p:nvSpPr>
          <p:cNvPr id="413" name="Google Shape;413;p2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‘Learning Path’</a:t>
            </a:r>
            <a:endParaRPr/>
          </a:p>
        </p:txBody>
      </p:sp>
      <p:sp>
        <p:nvSpPr>
          <p:cNvPr id="414" name="Google Shape;414;p2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One of my projects for this Independent Study.</a:t>
            </a:r>
            <a:endParaRPr/>
          </a:p>
          <a:p>
            <a:pPr indent="-342900" lvl="0" marL="457200" rtl="0" algn="l">
              <a:spcBef>
                <a:spcPts val="0"/>
              </a:spcBef>
              <a:spcAft>
                <a:spcPts val="0"/>
              </a:spcAft>
              <a:buSzPts val="1800"/>
              <a:buChar char="●"/>
            </a:pPr>
            <a:r>
              <a:rPr lang="en"/>
              <a:t>A ‘guide’ of resources for any interested CS student.</a:t>
            </a:r>
            <a:endParaRPr/>
          </a:p>
          <a:p>
            <a:pPr indent="-342900" lvl="0" marL="457200" rtl="0" algn="l">
              <a:spcBef>
                <a:spcPts val="0"/>
              </a:spcBef>
              <a:spcAft>
                <a:spcPts val="0"/>
              </a:spcAft>
              <a:buSzPts val="1800"/>
              <a:buChar char="●"/>
            </a:pPr>
            <a:r>
              <a:rPr lang="en"/>
              <a:t>Book for students just coming out of AP Computer Science.</a:t>
            </a:r>
            <a:endParaRPr/>
          </a:p>
          <a:p>
            <a:pPr indent="-342900" lvl="0" marL="457200" rtl="0" algn="l">
              <a:spcBef>
                <a:spcPts val="0"/>
              </a:spcBef>
              <a:spcAft>
                <a:spcPts val="0"/>
              </a:spcAft>
              <a:buSzPts val="1800"/>
              <a:buChar char="●"/>
            </a:pPr>
            <a:r>
              <a:rPr lang="en"/>
              <a:t>Introductory Resources + Resources to Pursue Further Projects.</a:t>
            </a:r>
            <a:endParaRPr/>
          </a:p>
          <a:p>
            <a:pPr indent="0" lvl="0" marL="0" rtl="0" algn="l">
              <a:spcBef>
                <a:spcPts val="1600"/>
              </a:spcBef>
              <a:spcAft>
                <a:spcPts val="0"/>
              </a:spcAft>
              <a:buNone/>
            </a:pPr>
            <a:r>
              <a:t/>
            </a:r>
            <a:endParaRPr/>
          </a:p>
          <a:p>
            <a:pPr indent="-342900" lvl="0" marL="457200" rtl="0" algn="l">
              <a:spcBef>
                <a:spcPts val="1000"/>
              </a:spcBef>
              <a:spcAft>
                <a:spcPts val="0"/>
              </a:spcAft>
              <a:buSzPts val="1800"/>
              <a:buChar char="●"/>
            </a:pPr>
            <a:r>
              <a:rPr lang="en"/>
              <a:t>On my Github (will be updated as I keep working on this project).</a:t>
            </a:r>
            <a:endParaRPr/>
          </a:p>
          <a:p>
            <a:pPr indent="-317500" lvl="1" marL="914400" rtl="0" algn="l">
              <a:spcBef>
                <a:spcPts val="0"/>
              </a:spcBef>
              <a:spcAft>
                <a:spcPts val="0"/>
              </a:spcAft>
              <a:buSzPts val="1400"/>
              <a:buChar char="○"/>
            </a:pPr>
            <a:r>
              <a:rPr lang="en"/>
              <a:t>Email: acaceres19@shschools.org</a:t>
            </a:r>
            <a:endParaRPr/>
          </a:p>
          <a:p>
            <a:pPr indent="-317500" lvl="1" marL="914400" rtl="0" algn="l">
              <a:spcBef>
                <a:spcPts val="0"/>
              </a:spcBef>
              <a:spcAft>
                <a:spcPts val="0"/>
              </a:spcAft>
              <a:buSzPts val="1400"/>
              <a:buChar char="○"/>
            </a:pPr>
            <a:r>
              <a:rPr lang="en"/>
              <a:t>Link: github.com/acaceres19/Independent-Study/blob/master/Resources.md</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4">
                                            <p:txEl>
                                              <p:pRg end="0" st="0"/>
                                            </p:txEl>
                                          </p:spTgt>
                                        </p:tgtEl>
                                        <p:attrNameLst>
                                          <p:attrName>style.visibility</p:attrName>
                                        </p:attrNameLst>
                                      </p:cBhvr>
                                      <p:to>
                                        <p:strVal val="visible"/>
                                      </p:to>
                                    </p:set>
                                    <p:animEffect filter="fade" transition="in">
                                      <p:cBhvr>
                                        <p:cTn dur="1000"/>
                                        <p:tgtEl>
                                          <p:spTgt spid="41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4">
                                            <p:txEl>
                                              <p:pRg end="1" st="1"/>
                                            </p:txEl>
                                          </p:spTgt>
                                        </p:tgtEl>
                                        <p:attrNameLst>
                                          <p:attrName>style.visibility</p:attrName>
                                        </p:attrNameLst>
                                      </p:cBhvr>
                                      <p:to>
                                        <p:strVal val="visible"/>
                                      </p:to>
                                    </p:set>
                                    <p:animEffect filter="fade" transition="in">
                                      <p:cBhvr>
                                        <p:cTn dur="1000"/>
                                        <p:tgtEl>
                                          <p:spTgt spid="41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4">
                                            <p:txEl>
                                              <p:pRg end="2" st="2"/>
                                            </p:txEl>
                                          </p:spTgt>
                                        </p:tgtEl>
                                        <p:attrNameLst>
                                          <p:attrName>style.visibility</p:attrName>
                                        </p:attrNameLst>
                                      </p:cBhvr>
                                      <p:to>
                                        <p:strVal val="visible"/>
                                      </p:to>
                                    </p:set>
                                    <p:animEffect filter="fade" transition="in">
                                      <p:cBhvr>
                                        <p:cTn dur="1000"/>
                                        <p:tgtEl>
                                          <p:spTgt spid="414">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4">
                                            <p:txEl>
                                              <p:pRg end="3" st="3"/>
                                            </p:txEl>
                                          </p:spTgt>
                                        </p:tgtEl>
                                        <p:attrNameLst>
                                          <p:attrName>style.visibility</p:attrName>
                                        </p:attrNameLst>
                                      </p:cBhvr>
                                      <p:to>
                                        <p:strVal val="visible"/>
                                      </p:to>
                                    </p:set>
                                    <p:animEffect filter="fade" transition="in">
                                      <p:cBhvr>
                                        <p:cTn dur="1000"/>
                                        <p:tgtEl>
                                          <p:spTgt spid="414">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4">
                                            <p:txEl>
                                              <p:pRg end="4" st="4"/>
                                            </p:txEl>
                                          </p:spTgt>
                                        </p:tgtEl>
                                        <p:attrNameLst>
                                          <p:attrName>style.visibility</p:attrName>
                                        </p:attrNameLst>
                                      </p:cBhvr>
                                      <p:to>
                                        <p:strVal val="visible"/>
                                      </p:to>
                                    </p:set>
                                    <p:animEffect filter="fade" transition="in">
                                      <p:cBhvr>
                                        <p:cTn dur="1000"/>
                                        <p:tgtEl>
                                          <p:spTgt spid="414">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4">
                                            <p:txEl>
                                              <p:pRg end="5" st="5"/>
                                            </p:txEl>
                                          </p:spTgt>
                                        </p:tgtEl>
                                        <p:attrNameLst>
                                          <p:attrName>style.visibility</p:attrName>
                                        </p:attrNameLst>
                                      </p:cBhvr>
                                      <p:to>
                                        <p:strVal val="visible"/>
                                      </p:to>
                                    </p:set>
                                    <p:animEffect filter="fade" transition="in">
                                      <p:cBhvr>
                                        <p:cTn dur="1000"/>
                                        <p:tgtEl>
                                          <p:spTgt spid="414">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4">
                                            <p:txEl>
                                              <p:pRg end="6" st="6"/>
                                            </p:txEl>
                                          </p:spTgt>
                                        </p:tgtEl>
                                        <p:attrNameLst>
                                          <p:attrName>style.visibility</p:attrName>
                                        </p:attrNameLst>
                                      </p:cBhvr>
                                      <p:to>
                                        <p:strVal val="visible"/>
                                      </p:to>
                                    </p:set>
                                    <p:animEffect filter="fade" transition="in">
                                      <p:cBhvr>
                                        <p:cTn dur="1000"/>
                                        <p:tgtEl>
                                          <p:spTgt spid="414">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4">
                                            <p:txEl>
                                              <p:pRg end="7" st="7"/>
                                            </p:txEl>
                                          </p:spTgt>
                                        </p:tgtEl>
                                        <p:attrNameLst>
                                          <p:attrName>style.visibility</p:attrName>
                                        </p:attrNameLst>
                                      </p:cBhvr>
                                      <p:to>
                                        <p:strVal val="visible"/>
                                      </p:to>
                                    </p:set>
                                    <p:animEffect filter="fade" transition="in">
                                      <p:cBhvr>
                                        <p:cTn dur="1000"/>
                                        <p:tgtEl>
                                          <p:spTgt spid="414">
                                            <p:txEl>
                                              <p:pRg end="7" st="7"/>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8" name="Shape 418"/>
        <p:cNvGrpSpPr/>
        <p:nvPr/>
      </p:nvGrpSpPr>
      <p:grpSpPr>
        <a:xfrm>
          <a:off x="0" y="0"/>
          <a:ext cx="0" cy="0"/>
          <a:chOff x="0" y="0"/>
          <a:chExt cx="0" cy="0"/>
        </a:xfrm>
      </p:grpSpPr>
      <p:sp>
        <p:nvSpPr>
          <p:cNvPr id="419" name="Google Shape;419;p2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pyMNIST: The Final Project</a:t>
            </a:r>
            <a:endParaRPr/>
          </a:p>
        </p:txBody>
      </p:sp>
      <p:pic>
        <p:nvPicPr>
          <p:cNvPr id="420" name="Google Shape;420;p29"/>
          <p:cNvPicPr preferRelativeResize="0"/>
          <p:nvPr/>
        </p:nvPicPr>
        <p:blipFill rotWithShape="1">
          <a:blip r:embed="rId3">
            <a:alphaModFix/>
          </a:blip>
          <a:srcRect b="5096" l="2837" r="36790" t="0"/>
          <a:stretch/>
        </p:blipFill>
        <p:spPr>
          <a:xfrm>
            <a:off x="4927425" y="1103875"/>
            <a:ext cx="3393700" cy="3242150"/>
          </a:xfrm>
          <a:prstGeom prst="rect">
            <a:avLst/>
          </a:prstGeom>
          <a:noFill/>
          <a:ln>
            <a:noFill/>
          </a:ln>
        </p:spPr>
      </p:pic>
      <p:sp>
        <p:nvSpPr>
          <p:cNvPr id="421" name="Google Shape;421;p29"/>
          <p:cNvSpPr txBox="1"/>
          <p:nvPr>
            <p:ph idx="1" type="body"/>
          </p:nvPr>
        </p:nvSpPr>
        <p:spPr>
          <a:xfrm>
            <a:off x="311700" y="1152475"/>
            <a:ext cx="4371300" cy="34164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sz="1600"/>
              <a:t>Build my own neural network in Python.</a:t>
            </a:r>
            <a:endParaRPr sz="1600"/>
          </a:p>
          <a:p>
            <a:pPr indent="-330200" lvl="0" marL="457200" rtl="0" algn="l">
              <a:spcBef>
                <a:spcPts val="0"/>
              </a:spcBef>
              <a:spcAft>
                <a:spcPts val="0"/>
              </a:spcAft>
              <a:buSzPts val="1600"/>
              <a:buChar char="●"/>
            </a:pPr>
            <a:r>
              <a:rPr lang="en" sz="1600"/>
              <a:t>Can do both handwritten digits and the fashion.</a:t>
            </a:r>
            <a:endParaRPr sz="1600"/>
          </a:p>
          <a:p>
            <a:pPr indent="-330200" lvl="1" marL="914400" rtl="0" algn="l">
              <a:spcBef>
                <a:spcPts val="0"/>
              </a:spcBef>
              <a:spcAft>
                <a:spcPts val="0"/>
              </a:spcAft>
              <a:buSzPts val="1600"/>
              <a:buChar char="○"/>
            </a:pPr>
            <a:r>
              <a:rPr lang="en" sz="1600"/>
              <a:t>Slightly better at digits.</a:t>
            </a:r>
            <a:endParaRPr sz="1600"/>
          </a:p>
          <a:p>
            <a:pPr indent="-330200" lvl="0" marL="457200" rtl="0" algn="l">
              <a:spcBef>
                <a:spcPts val="0"/>
              </a:spcBef>
              <a:spcAft>
                <a:spcPts val="0"/>
              </a:spcAft>
              <a:buSzPts val="1600"/>
              <a:buChar char="●"/>
            </a:pPr>
            <a:r>
              <a:rPr lang="en" sz="1600"/>
              <a:t>Simple drawing app to recognize digits in real time.</a:t>
            </a:r>
            <a:endParaRPr sz="16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1">
                                            <p:txEl>
                                              <p:pRg end="0" st="0"/>
                                            </p:txEl>
                                          </p:spTgt>
                                        </p:tgtEl>
                                        <p:attrNameLst>
                                          <p:attrName>style.visibility</p:attrName>
                                        </p:attrNameLst>
                                      </p:cBhvr>
                                      <p:to>
                                        <p:strVal val="visible"/>
                                      </p:to>
                                    </p:set>
                                    <p:animEffect filter="fade" transition="in">
                                      <p:cBhvr>
                                        <p:cTn dur="1000"/>
                                        <p:tgtEl>
                                          <p:spTgt spid="42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1">
                                            <p:txEl>
                                              <p:pRg end="1" st="1"/>
                                            </p:txEl>
                                          </p:spTgt>
                                        </p:tgtEl>
                                        <p:attrNameLst>
                                          <p:attrName>style.visibility</p:attrName>
                                        </p:attrNameLst>
                                      </p:cBhvr>
                                      <p:to>
                                        <p:strVal val="visible"/>
                                      </p:to>
                                    </p:set>
                                    <p:animEffect filter="fade" transition="in">
                                      <p:cBhvr>
                                        <p:cTn dur="1000"/>
                                        <p:tgtEl>
                                          <p:spTgt spid="42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1">
                                            <p:txEl>
                                              <p:pRg end="2" st="2"/>
                                            </p:txEl>
                                          </p:spTgt>
                                        </p:tgtEl>
                                        <p:attrNameLst>
                                          <p:attrName>style.visibility</p:attrName>
                                        </p:attrNameLst>
                                      </p:cBhvr>
                                      <p:to>
                                        <p:strVal val="visible"/>
                                      </p:to>
                                    </p:set>
                                    <p:animEffect filter="fade" transition="in">
                                      <p:cBhvr>
                                        <p:cTn dur="1000"/>
                                        <p:tgtEl>
                                          <p:spTgt spid="421">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1">
                                            <p:txEl>
                                              <p:pRg end="3" st="3"/>
                                            </p:txEl>
                                          </p:spTgt>
                                        </p:tgtEl>
                                        <p:attrNameLst>
                                          <p:attrName>style.visibility</p:attrName>
                                        </p:attrNameLst>
                                      </p:cBhvr>
                                      <p:to>
                                        <p:strVal val="visible"/>
                                      </p:to>
                                    </p:set>
                                    <p:animEffect filter="fade" transition="in">
                                      <p:cBhvr>
                                        <p:cTn dur="1000"/>
                                        <p:tgtEl>
                                          <p:spTgt spid="421">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5" name="Shape 425"/>
        <p:cNvGrpSpPr/>
        <p:nvPr/>
      </p:nvGrpSpPr>
      <p:grpSpPr>
        <a:xfrm>
          <a:off x="0" y="0"/>
          <a:ext cx="0" cy="0"/>
          <a:chOff x="0" y="0"/>
          <a:chExt cx="0" cy="0"/>
        </a:xfrm>
      </p:grpSpPr>
      <p:sp>
        <p:nvSpPr>
          <p:cNvPr id="426" name="Google Shape;426;p30"/>
          <p:cNvSpPr txBox="1"/>
          <p:nvPr>
            <p:ph type="ctrTitle"/>
          </p:nvPr>
        </p:nvSpPr>
        <p:spPr>
          <a:xfrm>
            <a:off x="671258" y="990800"/>
            <a:ext cx="7801500" cy="1730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DEMO!</a:t>
            </a:r>
            <a:endParaRPr/>
          </a:p>
        </p:txBody>
      </p:sp>
      <p:sp>
        <p:nvSpPr>
          <p:cNvPr id="427" name="Google Shape;427;p30"/>
          <p:cNvSpPr txBox="1"/>
          <p:nvPr>
            <p:ph idx="1" type="subTitle"/>
          </p:nvPr>
        </p:nvSpPr>
        <p:spPr>
          <a:xfrm>
            <a:off x="671250" y="3174876"/>
            <a:ext cx="78015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Questions?</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1" name="Shape 431"/>
        <p:cNvGrpSpPr/>
        <p:nvPr/>
      </p:nvGrpSpPr>
      <p:grpSpPr>
        <a:xfrm>
          <a:off x="0" y="0"/>
          <a:ext cx="0" cy="0"/>
          <a:chOff x="0" y="0"/>
          <a:chExt cx="0" cy="0"/>
        </a:xfrm>
      </p:grpSpPr>
      <p:sp>
        <p:nvSpPr>
          <p:cNvPr id="432" name="Google Shape;432;p3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Challenges with Data and Augmentation</a:t>
            </a:r>
            <a:endParaRPr/>
          </a:p>
        </p:txBody>
      </p:sp>
      <p:sp>
        <p:nvSpPr>
          <p:cNvPr id="433" name="Google Shape;433;p31"/>
          <p:cNvSpPr txBox="1"/>
          <p:nvPr>
            <p:ph idx="1" type="body"/>
          </p:nvPr>
        </p:nvSpPr>
        <p:spPr>
          <a:xfrm>
            <a:off x="311700" y="1152475"/>
            <a:ext cx="42603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Processing 28x28 pixel images.</a:t>
            </a:r>
            <a:endParaRPr/>
          </a:p>
          <a:p>
            <a:pPr indent="-342900" lvl="0" marL="457200" rtl="0" algn="l">
              <a:spcBef>
                <a:spcPts val="0"/>
              </a:spcBef>
              <a:spcAft>
                <a:spcPts val="0"/>
              </a:spcAft>
              <a:buSzPts val="1800"/>
              <a:buChar char="●"/>
            </a:pPr>
            <a:r>
              <a:rPr lang="en"/>
              <a:t>Images in the digit dataset were mostly drawn in the center.</a:t>
            </a:r>
            <a:endParaRPr/>
          </a:p>
          <a:p>
            <a:pPr indent="-317500" lvl="1" marL="914400" rtl="0" algn="l">
              <a:spcBef>
                <a:spcPts val="0"/>
              </a:spcBef>
              <a:spcAft>
                <a:spcPts val="0"/>
              </a:spcAft>
              <a:buSzPts val="1400"/>
              <a:buChar char="○"/>
            </a:pPr>
            <a:r>
              <a:rPr lang="en"/>
              <a:t>Trained neural network didn’t really know about pixels along the edge.</a:t>
            </a:r>
            <a:endParaRPr/>
          </a:p>
          <a:p>
            <a:pPr indent="-342900" lvl="0" marL="457200" rtl="0" algn="l">
              <a:spcBef>
                <a:spcPts val="0"/>
              </a:spcBef>
              <a:spcAft>
                <a:spcPts val="0"/>
              </a:spcAft>
              <a:buSzPts val="1800"/>
              <a:buChar char="●"/>
            </a:pPr>
            <a:r>
              <a:rPr lang="en"/>
              <a:t>Program to move the image around to different permutations.</a:t>
            </a:r>
            <a:endParaRPr/>
          </a:p>
          <a:p>
            <a:pPr indent="-317500" lvl="1" marL="914400" rtl="0" algn="l">
              <a:spcBef>
                <a:spcPts val="0"/>
              </a:spcBef>
              <a:spcAft>
                <a:spcPts val="0"/>
              </a:spcAft>
              <a:buSzPts val="1400"/>
              <a:buChar char="○"/>
            </a:pPr>
            <a:r>
              <a:rPr lang="en"/>
              <a:t>e.g. all the way to the left, at the top, random, etc.</a:t>
            </a:r>
            <a:endParaRPr/>
          </a:p>
        </p:txBody>
      </p:sp>
      <p:pic>
        <p:nvPicPr>
          <p:cNvPr id="434" name="Google Shape;434;p31"/>
          <p:cNvPicPr preferRelativeResize="0"/>
          <p:nvPr/>
        </p:nvPicPr>
        <p:blipFill>
          <a:blip r:embed="rId3">
            <a:alphaModFix/>
          </a:blip>
          <a:stretch>
            <a:fillRect/>
          </a:stretch>
        </p:blipFill>
        <p:spPr>
          <a:xfrm>
            <a:off x="6324600" y="1170125"/>
            <a:ext cx="920800" cy="36636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3">
                                            <p:txEl>
                                              <p:pRg end="0" st="0"/>
                                            </p:txEl>
                                          </p:spTgt>
                                        </p:tgtEl>
                                        <p:attrNameLst>
                                          <p:attrName>style.visibility</p:attrName>
                                        </p:attrNameLst>
                                      </p:cBhvr>
                                      <p:to>
                                        <p:strVal val="visible"/>
                                      </p:to>
                                    </p:set>
                                    <p:animEffect filter="fade" transition="in">
                                      <p:cBhvr>
                                        <p:cTn dur="1000"/>
                                        <p:tgtEl>
                                          <p:spTgt spid="43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3">
                                            <p:txEl>
                                              <p:pRg end="1" st="1"/>
                                            </p:txEl>
                                          </p:spTgt>
                                        </p:tgtEl>
                                        <p:attrNameLst>
                                          <p:attrName>style.visibility</p:attrName>
                                        </p:attrNameLst>
                                      </p:cBhvr>
                                      <p:to>
                                        <p:strVal val="visible"/>
                                      </p:to>
                                    </p:set>
                                    <p:animEffect filter="fade" transition="in">
                                      <p:cBhvr>
                                        <p:cTn dur="1000"/>
                                        <p:tgtEl>
                                          <p:spTgt spid="43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3">
                                            <p:txEl>
                                              <p:pRg end="2" st="2"/>
                                            </p:txEl>
                                          </p:spTgt>
                                        </p:tgtEl>
                                        <p:attrNameLst>
                                          <p:attrName>style.visibility</p:attrName>
                                        </p:attrNameLst>
                                      </p:cBhvr>
                                      <p:to>
                                        <p:strVal val="visible"/>
                                      </p:to>
                                    </p:set>
                                    <p:animEffect filter="fade" transition="in">
                                      <p:cBhvr>
                                        <p:cTn dur="1000"/>
                                        <p:tgtEl>
                                          <p:spTgt spid="433">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3">
                                            <p:txEl>
                                              <p:pRg end="3" st="3"/>
                                            </p:txEl>
                                          </p:spTgt>
                                        </p:tgtEl>
                                        <p:attrNameLst>
                                          <p:attrName>style.visibility</p:attrName>
                                        </p:attrNameLst>
                                      </p:cBhvr>
                                      <p:to>
                                        <p:strVal val="visible"/>
                                      </p:to>
                                    </p:set>
                                    <p:animEffect filter="fade" transition="in">
                                      <p:cBhvr>
                                        <p:cTn dur="1000"/>
                                        <p:tgtEl>
                                          <p:spTgt spid="433">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3">
                                            <p:txEl>
                                              <p:pRg end="4" st="4"/>
                                            </p:txEl>
                                          </p:spTgt>
                                        </p:tgtEl>
                                        <p:attrNameLst>
                                          <p:attrName>style.visibility</p:attrName>
                                        </p:attrNameLst>
                                      </p:cBhvr>
                                      <p:to>
                                        <p:strVal val="visible"/>
                                      </p:to>
                                    </p:set>
                                    <p:animEffect filter="fade" transition="in">
                                      <p:cBhvr>
                                        <p:cTn dur="1000"/>
                                        <p:tgtEl>
                                          <p:spTgt spid="433">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 name="Shape 65"/>
        <p:cNvGrpSpPr/>
        <p:nvPr/>
      </p:nvGrpSpPr>
      <p:grpSpPr>
        <a:xfrm>
          <a:off x="0" y="0"/>
          <a:ext cx="0" cy="0"/>
          <a:chOff x="0" y="0"/>
          <a:chExt cx="0" cy="0"/>
        </a:xfrm>
      </p:grpSpPr>
      <p:sp>
        <p:nvSpPr>
          <p:cNvPr id="66" name="Google Shape;66;p1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Goals for my Independent Study</a:t>
            </a:r>
            <a:endParaRPr/>
          </a:p>
        </p:txBody>
      </p:sp>
      <p:sp>
        <p:nvSpPr>
          <p:cNvPr id="67" name="Google Shape;67;p14"/>
          <p:cNvSpPr txBox="1"/>
          <p:nvPr>
            <p:ph idx="1" type="body"/>
          </p:nvPr>
        </p:nvSpPr>
        <p:spPr>
          <a:xfrm>
            <a:off x="311700" y="1152475"/>
            <a:ext cx="36990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Guiding Questions:</a:t>
            </a:r>
            <a:endParaRPr/>
          </a:p>
          <a:p>
            <a:pPr indent="-342900" lvl="0" marL="457200" rtl="0" algn="l">
              <a:spcBef>
                <a:spcPts val="1600"/>
              </a:spcBef>
              <a:spcAft>
                <a:spcPts val="0"/>
              </a:spcAft>
              <a:buSzPts val="1800"/>
              <a:buChar char="●"/>
            </a:pPr>
            <a:r>
              <a:rPr lang="en"/>
              <a:t>How do neural networks work, and what determines the functions applied in the nodes?</a:t>
            </a:r>
            <a:endParaRPr/>
          </a:p>
          <a:p>
            <a:pPr indent="-342900" lvl="0" marL="457200" rtl="0" algn="l">
              <a:spcBef>
                <a:spcPts val="0"/>
              </a:spcBef>
              <a:spcAft>
                <a:spcPts val="0"/>
              </a:spcAft>
              <a:buSzPts val="1800"/>
              <a:buChar char="●"/>
            </a:pPr>
            <a:r>
              <a:rPr lang="en"/>
              <a:t>What are the different types of neural networks and where do they work best?</a:t>
            </a:r>
            <a:endParaRPr/>
          </a:p>
        </p:txBody>
      </p:sp>
      <p:sp>
        <p:nvSpPr>
          <p:cNvPr id="68" name="Google Shape;68;p14"/>
          <p:cNvSpPr txBox="1"/>
          <p:nvPr/>
        </p:nvSpPr>
        <p:spPr>
          <a:xfrm>
            <a:off x="4572000" y="1671000"/>
            <a:ext cx="3936300" cy="21357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chemeClr val="accent3"/>
              </a:buClr>
              <a:buSzPts val="1800"/>
              <a:buFont typeface="Average"/>
              <a:buChar char="●"/>
            </a:pPr>
            <a:r>
              <a:rPr lang="en" sz="1800">
                <a:solidFill>
                  <a:schemeClr val="accent3"/>
                </a:solidFill>
                <a:latin typeface="Average"/>
                <a:ea typeface="Average"/>
                <a:cs typeface="Average"/>
                <a:sym typeface="Average"/>
              </a:rPr>
              <a:t>What are some potential applications of neural networks?</a:t>
            </a:r>
            <a:endParaRPr sz="1800">
              <a:solidFill>
                <a:schemeClr val="accent3"/>
              </a:solidFill>
              <a:latin typeface="Average"/>
              <a:ea typeface="Average"/>
              <a:cs typeface="Average"/>
              <a:sym typeface="Average"/>
            </a:endParaRPr>
          </a:p>
          <a:p>
            <a:pPr indent="-342900" lvl="0" marL="457200" rtl="0" algn="l">
              <a:lnSpc>
                <a:spcPct val="115000"/>
              </a:lnSpc>
              <a:spcBef>
                <a:spcPts val="0"/>
              </a:spcBef>
              <a:spcAft>
                <a:spcPts val="0"/>
              </a:spcAft>
              <a:buClr>
                <a:schemeClr val="accent3"/>
              </a:buClr>
              <a:buSzPts val="1800"/>
              <a:buFont typeface="Average"/>
              <a:buChar char="●"/>
            </a:pPr>
            <a:r>
              <a:rPr lang="en" sz="1800">
                <a:solidFill>
                  <a:schemeClr val="accent3"/>
                </a:solidFill>
                <a:latin typeface="Average"/>
                <a:ea typeface="Average"/>
                <a:cs typeface="Average"/>
                <a:sym typeface="Average"/>
              </a:rPr>
              <a:t>What kinds of mental labor are humans better at than artificial neural networks?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8" name="Shape 438"/>
        <p:cNvGrpSpPr/>
        <p:nvPr/>
      </p:nvGrpSpPr>
      <p:grpSpPr>
        <a:xfrm>
          <a:off x="0" y="0"/>
          <a:ext cx="0" cy="0"/>
          <a:chOff x="0" y="0"/>
          <a:chExt cx="0" cy="0"/>
        </a:xfrm>
      </p:grpSpPr>
      <p:pic>
        <p:nvPicPr>
          <p:cNvPr id="439" name="Google Shape;439;p32"/>
          <p:cNvPicPr preferRelativeResize="0"/>
          <p:nvPr/>
        </p:nvPicPr>
        <p:blipFill rotWithShape="1">
          <a:blip r:embed="rId3">
            <a:alphaModFix/>
          </a:blip>
          <a:srcRect b="0" l="5099" r="3842" t="0"/>
          <a:stretch/>
        </p:blipFill>
        <p:spPr>
          <a:xfrm>
            <a:off x="2630325" y="0"/>
            <a:ext cx="6615250" cy="5143499"/>
          </a:xfrm>
          <a:prstGeom prst="rect">
            <a:avLst/>
          </a:prstGeom>
          <a:noFill/>
          <a:ln>
            <a:noFill/>
          </a:ln>
        </p:spPr>
      </p:pic>
      <p:sp>
        <p:nvSpPr>
          <p:cNvPr id="440" name="Google Shape;440;p32"/>
          <p:cNvSpPr txBox="1"/>
          <p:nvPr>
            <p:ph type="title"/>
          </p:nvPr>
        </p:nvSpPr>
        <p:spPr>
          <a:xfrm>
            <a:off x="109250" y="1288350"/>
            <a:ext cx="4615200" cy="2298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5600"/>
              <a:t>Math of</a:t>
            </a:r>
            <a:endParaRPr sz="5600"/>
          </a:p>
          <a:p>
            <a:pPr indent="0" lvl="0" marL="0" rtl="0" algn="l">
              <a:spcBef>
                <a:spcPts val="0"/>
              </a:spcBef>
              <a:spcAft>
                <a:spcPts val="0"/>
              </a:spcAft>
              <a:buNone/>
            </a:pPr>
            <a:r>
              <a:rPr lang="en" sz="5600"/>
              <a:t>a </a:t>
            </a:r>
            <a:r>
              <a:rPr lang="en" sz="5600"/>
              <a:t>Neural</a:t>
            </a:r>
            <a:endParaRPr sz="5600"/>
          </a:p>
          <a:p>
            <a:pPr indent="0" lvl="0" marL="0" rtl="0" algn="l">
              <a:spcBef>
                <a:spcPts val="0"/>
              </a:spcBef>
              <a:spcAft>
                <a:spcPts val="0"/>
              </a:spcAft>
              <a:buNone/>
            </a:pPr>
            <a:r>
              <a:rPr lang="en" sz="5600"/>
              <a:t>Network</a:t>
            </a:r>
            <a:endParaRPr sz="5600"/>
          </a:p>
        </p:txBody>
      </p:sp>
      <p:sp>
        <p:nvSpPr>
          <p:cNvPr id="441" name="Google Shape;441;p32"/>
          <p:cNvSpPr txBox="1"/>
          <p:nvPr>
            <p:ph type="title"/>
          </p:nvPr>
        </p:nvSpPr>
        <p:spPr>
          <a:xfrm>
            <a:off x="2790350" y="-304800"/>
            <a:ext cx="1079100" cy="1032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000"/>
              <a:t>Input</a:t>
            </a:r>
            <a:endParaRPr sz="3000"/>
          </a:p>
        </p:txBody>
      </p:sp>
      <p:sp>
        <p:nvSpPr>
          <p:cNvPr id="442" name="Google Shape;442;p32"/>
          <p:cNvSpPr txBox="1"/>
          <p:nvPr>
            <p:ph type="title"/>
          </p:nvPr>
        </p:nvSpPr>
        <p:spPr>
          <a:xfrm>
            <a:off x="5304950" y="-304800"/>
            <a:ext cx="1569900" cy="1032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000"/>
              <a:t>Hidden</a:t>
            </a:r>
            <a:endParaRPr sz="3000"/>
          </a:p>
        </p:txBody>
      </p:sp>
      <p:sp>
        <p:nvSpPr>
          <p:cNvPr id="443" name="Google Shape;443;p32"/>
          <p:cNvSpPr txBox="1"/>
          <p:nvPr>
            <p:ph type="title"/>
          </p:nvPr>
        </p:nvSpPr>
        <p:spPr>
          <a:xfrm>
            <a:off x="7895750" y="-304800"/>
            <a:ext cx="1569900" cy="1032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000"/>
              <a:t>Output</a:t>
            </a:r>
            <a:endParaRPr sz="3000"/>
          </a:p>
        </p:txBody>
      </p:sp>
      <p:sp>
        <p:nvSpPr>
          <p:cNvPr id="444" name="Google Shape;444;p32"/>
          <p:cNvSpPr txBox="1"/>
          <p:nvPr/>
        </p:nvSpPr>
        <p:spPr>
          <a:xfrm>
            <a:off x="8328422" y="2051450"/>
            <a:ext cx="488100" cy="559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Clr>
                <a:srgbClr val="000000"/>
              </a:buClr>
              <a:buSzPts val="1100"/>
              <a:buFont typeface="Arial"/>
              <a:buNone/>
            </a:pPr>
            <a:r>
              <a:rPr lang="en" sz="4800">
                <a:solidFill>
                  <a:schemeClr val="lt1"/>
                </a:solidFill>
                <a:latin typeface="Average"/>
                <a:ea typeface="Average"/>
                <a:cs typeface="Average"/>
                <a:sym typeface="Average"/>
              </a:rPr>
              <a:t>8</a:t>
            </a:r>
            <a:endParaRPr sz="4800">
              <a:latin typeface="Lora"/>
              <a:ea typeface="Lora"/>
              <a:cs typeface="Lora"/>
              <a:sym typeface="Lora"/>
            </a:endParaRPr>
          </a:p>
        </p:txBody>
      </p:sp>
      <p:sp>
        <p:nvSpPr>
          <p:cNvPr id="445" name="Google Shape;445;p32"/>
          <p:cNvSpPr txBox="1"/>
          <p:nvPr/>
        </p:nvSpPr>
        <p:spPr>
          <a:xfrm>
            <a:off x="3014925" y="2315750"/>
            <a:ext cx="699000" cy="735900"/>
          </a:xfrm>
          <a:prstGeom prst="rect">
            <a:avLst/>
          </a:prstGeom>
          <a:noFill/>
          <a:ln>
            <a:noFill/>
          </a:ln>
        </p:spPr>
        <p:txBody>
          <a:bodyPr anchorCtr="0" anchor="ctr" bIns="91425" lIns="91425" spcFirstLastPara="1" rIns="91425" wrap="square" tIns="91425">
            <a:noAutofit/>
          </a:bodyPr>
          <a:lstStyle/>
          <a:p>
            <a:pPr indent="-342900" lvl="0" marL="457200" rtl="0" algn="l">
              <a:spcBef>
                <a:spcPts val="0"/>
              </a:spcBef>
              <a:spcAft>
                <a:spcPts val="0"/>
              </a:spcAft>
              <a:buSzPts val="1800"/>
              <a:buFont typeface="Lora"/>
              <a:buChar char="●"/>
            </a:pPr>
            <a:r>
              <a:rPr lang="en" sz="1800">
                <a:latin typeface="Lora"/>
                <a:ea typeface="Lora"/>
                <a:cs typeface="Lora"/>
                <a:sym typeface="Lora"/>
              </a:rPr>
              <a:t> </a:t>
            </a:r>
            <a:endParaRPr sz="1800">
              <a:latin typeface="Lora"/>
              <a:ea typeface="Lora"/>
              <a:cs typeface="Lora"/>
              <a:sym typeface="Lora"/>
            </a:endParaRPr>
          </a:p>
          <a:p>
            <a:pPr indent="-342900" lvl="0" marL="457200" rtl="0" algn="l">
              <a:spcBef>
                <a:spcPts val="0"/>
              </a:spcBef>
              <a:spcAft>
                <a:spcPts val="0"/>
              </a:spcAft>
              <a:buSzPts val="1800"/>
              <a:buFont typeface="Lora"/>
              <a:buChar char="●"/>
            </a:pPr>
            <a:r>
              <a:rPr lang="en" sz="1800">
                <a:latin typeface="Lora"/>
                <a:ea typeface="Lora"/>
                <a:cs typeface="Lora"/>
                <a:sym typeface="Lora"/>
              </a:rPr>
              <a:t> </a:t>
            </a:r>
            <a:endParaRPr sz="1800">
              <a:latin typeface="Lora"/>
              <a:ea typeface="Lora"/>
              <a:cs typeface="Lora"/>
              <a:sym typeface="Lora"/>
            </a:endParaRPr>
          </a:p>
          <a:p>
            <a:pPr indent="-342900" lvl="0" marL="457200" rtl="0" algn="l">
              <a:spcBef>
                <a:spcPts val="0"/>
              </a:spcBef>
              <a:spcAft>
                <a:spcPts val="0"/>
              </a:spcAft>
              <a:buSzPts val="1800"/>
              <a:buFont typeface="Lora"/>
              <a:buChar char="●"/>
            </a:pPr>
            <a:r>
              <a:rPr lang="en" sz="1800">
                <a:latin typeface="Lora"/>
                <a:ea typeface="Lora"/>
                <a:cs typeface="Lora"/>
                <a:sym typeface="Lora"/>
              </a:rPr>
              <a:t>  </a:t>
            </a:r>
            <a:endParaRPr sz="1800">
              <a:latin typeface="Lora"/>
              <a:ea typeface="Lora"/>
              <a:cs typeface="Lora"/>
              <a:sym typeface="Lora"/>
            </a:endParaRPr>
          </a:p>
        </p:txBody>
      </p:sp>
      <p:sp>
        <p:nvSpPr>
          <p:cNvPr id="446" name="Google Shape;446;p32"/>
          <p:cNvSpPr txBox="1"/>
          <p:nvPr/>
        </p:nvSpPr>
        <p:spPr>
          <a:xfrm>
            <a:off x="3014925" y="3382550"/>
            <a:ext cx="699000" cy="735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4800">
                <a:solidFill>
                  <a:schemeClr val="lt1"/>
                </a:solidFill>
                <a:latin typeface="Average"/>
                <a:ea typeface="Average"/>
                <a:cs typeface="Average"/>
                <a:sym typeface="Average"/>
              </a:rPr>
              <a:t>0</a:t>
            </a:r>
            <a:r>
              <a:rPr lang="en" sz="1800">
                <a:latin typeface="Lora"/>
                <a:ea typeface="Lora"/>
                <a:cs typeface="Lora"/>
                <a:sym typeface="Lora"/>
              </a:rPr>
              <a:t>  </a:t>
            </a:r>
            <a:endParaRPr sz="1800">
              <a:latin typeface="Lora"/>
              <a:ea typeface="Lora"/>
              <a:cs typeface="Lora"/>
              <a:sym typeface="Lora"/>
            </a:endParaRPr>
          </a:p>
        </p:txBody>
      </p:sp>
      <p:sp>
        <p:nvSpPr>
          <p:cNvPr id="447" name="Google Shape;447;p32"/>
          <p:cNvSpPr txBox="1"/>
          <p:nvPr/>
        </p:nvSpPr>
        <p:spPr>
          <a:xfrm>
            <a:off x="3014925" y="1248950"/>
            <a:ext cx="699000" cy="735900"/>
          </a:xfrm>
          <a:prstGeom prst="rect">
            <a:avLst/>
          </a:prstGeom>
          <a:noFill/>
          <a:ln>
            <a:noFill/>
          </a:ln>
        </p:spPr>
        <p:txBody>
          <a:bodyPr anchorCtr="0" anchor="ctr" bIns="91425" lIns="91425" spcFirstLastPara="1" rIns="91425" wrap="square" tIns="91425">
            <a:noAutofit/>
          </a:bodyPr>
          <a:lstStyle/>
          <a:p>
            <a:pPr indent="0" lvl="0" marL="457200" rtl="0" algn="l">
              <a:spcBef>
                <a:spcPts val="0"/>
              </a:spcBef>
              <a:spcAft>
                <a:spcPts val="0"/>
              </a:spcAft>
              <a:buNone/>
            </a:pPr>
            <a:r>
              <a:rPr lang="en" sz="1800">
                <a:latin typeface="Lora"/>
                <a:ea typeface="Lora"/>
                <a:cs typeface="Lora"/>
                <a:sym typeface="Lora"/>
              </a:rPr>
              <a:t> </a:t>
            </a:r>
            <a:endParaRPr sz="1800">
              <a:latin typeface="Lora"/>
              <a:ea typeface="Lora"/>
              <a:cs typeface="Lora"/>
              <a:sym typeface="Lora"/>
            </a:endParaRPr>
          </a:p>
          <a:p>
            <a:pPr indent="0" lvl="0" marL="0" rtl="0" algn="l">
              <a:spcBef>
                <a:spcPts val="0"/>
              </a:spcBef>
              <a:spcAft>
                <a:spcPts val="0"/>
              </a:spcAft>
              <a:buNone/>
            </a:pPr>
            <a:r>
              <a:rPr lang="en" sz="1800">
                <a:latin typeface="Lora"/>
                <a:ea typeface="Lora"/>
                <a:cs typeface="Lora"/>
                <a:sym typeface="Lora"/>
              </a:rPr>
              <a:t> </a:t>
            </a:r>
            <a:r>
              <a:rPr lang="en" sz="4800">
                <a:solidFill>
                  <a:schemeClr val="lt1"/>
                </a:solidFill>
                <a:latin typeface="Average"/>
                <a:ea typeface="Average"/>
                <a:cs typeface="Average"/>
                <a:sym typeface="Average"/>
              </a:rPr>
              <a:t>1</a:t>
            </a:r>
            <a:endParaRPr sz="1800">
              <a:latin typeface="Lora"/>
              <a:ea typeface="Lora"/>
              <a:cs typeface="Lora"/>
              <a:sym typeface="Lora"/>
            </a:endParaRPr>
          </a:p>
          <a:p>
            <a:pPr indent="0" lvl="0" marL="0" rtl="0" algn="l">
              <a:spcBef>
                <a:spcPts val="0"/>
              </a:spcBef>
              <a:spcAft>
                <a:spcPts val="0"/>
              </a:spcAft>
              <a:buNone/>
            </a:pPr>
            <a:r>
              <a:rPr lang="en" sz="1800">
                <a:latin typeface="Lora"/>
                <a:ea typeface="Lora"/>
                <a:cs typeface="Lora"/>
                <a:sym typeface="Lora"/>
              </a:rPr>
              <a:t>  </a:t>
            </a:r>
            <a:endParaRPr sz="1800">
              <a:latin typeface="Lora"/>
              <a:ea typeface="Lora"/>
              <a:cs typeface="Lora"/>
              <a:sym typeface="Lora"/>
            </a:endParaRPr>
          </a:p>
        </p:txBody>
      </p:sp>
      <p:sp>
        <p:nvSpPr>
          <p:cNvPr id="448" name="Google Shape;448;p32"/>
          <p:cNvSpPr txBox="1"/>
          <p:nvPr/>
        </p:nvSpPr>
        <p:spPr>
          <a:xfrm>
            <a:off x="2852875" y="825425"/>
            <a:ext cx="928500" cy="282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u="sng">
                <a:latin typeface="Lora"/>
                <a:ea typeface="Lora"/>
                <a:cs typeface="Lora"/>
                <a:sym typeface="Lora"/>
              </a:rPr>
              <a:t>Pixels</a:t>
            </a:r>
            <a:endParaRPr u="sng">
              <a:latin typeface="Lora"/>
              <a:ea typeface="Lora"/>
              <a:cs typeface="Lora"/>
              <a:sym typeface="Lora"/>
            </a:endParaRPr>
          </a:p>
        </p:txBody>
      </p:sp>
      <p:sp>
        <p:nvSpPr>
          <p:cNvPr id="449" name="Google Shape;449;p32"/>
          <p:cNvSpPr/>
          <p:nvPr/>
        </p:nvSpPr>
        <p:spPr>
          <a:xfrm>
            <a:off x="5739400" y="840286"/>
            <a:ext cx="349875" cy="115175"/>
          </a:xfrm>
          <a:custGeom>
            <a:rect b="b" l="l" r="r" t="t"/>
            <a:pathLst>
              <a:path extrusionOk="0" h="4607" w="13995">
                <a:moveTo>
                  <a:pt x="0" y="4607"/>
                </a:moveTo>
                <a:cubicBezTo>
                  <a:pt x="1147" y="14"/>
                  <a:pt x="11369" y="-1755"/>
                  <a:pt x="13995" y="2184"/>
                </a:cubicBezTo>
              </a:path>
            </a:pathLst>
          </a:custGeom>
          <a:noFill/>
          <a:ln cap="flat" cmpd="sng" w="38100">
            <a:solidFill>
              <a:srgbClr val="000000"/>
            </a:solidFill>
            <a:prstDash val="solid"/>
            <a:round/>
            <a:headEnd len="med" w="med" type="none"/>
            <a:tailEnd len="med" w="med" type="none"/>
          </a:ln>
        </p:spPr>
      </p:sp>
      <p:sp>
        <p:nvSpPr>
          <p:cNvPr id="450" name="Google Shape;450;p32"/>
          <p:cNvSpPr/>
          <p:nvPr/>
        </p:nvSpPr>
        <p:spPr>
          <a:xfrm rot="10800000">
            <a:off x="5739400" y="4116886"/>
            <a:ext cx="349875" cy="115175"/>
          </a:xfrm>
          <a:custGeom>
            <a:rect b="b" l="l" r="r" t="t"/>
            <a:pathLst>
              <a:path extrusionOk="0" h="4607" w="13995">
                <a:moveTo>
                  <a:pt x="0" y="4607"/>
                </a:moveTo>
                <a:cubicBezTo>
                  <a:pt x="1147" y="14"/>
                  <a:pt x="11369" y="-1755"/>
                  <a:pt x="13995" y="2184"/>
                </a:cubicBezTo>
              </a:path>
            </a:pathLst>
          </a:custGeom>
          <a:noFill/>
          <a:ln cap="flat" cmpd="sng" w="38100">
            <a:solidFill>
              <a:srgbClr val="000000"/>
            </a:solidFill>
            <a:prstDash val="solid"/>
            <a:round/>
            <a:headEnd len="med" w="med" type="none"/>
            <a:tailEnd len="med" w="med" type="none"/>
          </a:ln>
        </p:spPr>
      </p:sp>
      <p:sp>
        <p:nvSpPr>
          <p:cNvPr id="451" name="Google Shape;451;p32"/>
          <p:cNvSpPr/>
          <p:nvPr/>
        </p:nvSpPr>
        <p:spPr>
          <a:xfrm>
            <a:off x="5867225" y="1890700"/>
            <a:ext cx="174950" cy="343150"/>
          </a:xfrm>
          <a:custGeom>
            <a:rect b="b" l="l" r="r" t="t"/>
            <a:pathLst>
              <a:path extrusionOk="0" h="13726" w="6998">
                <a:moveTo>
                  <a:pt x="0" y="0"/>
                </a:moveTo>
                <a:cubicBezTo>
                  <a:pt x="0" y="5136"/>
                  <a:pt x="6998" y="8590"/>
                  <a:pt x="6998" y="13726"/>
                </a:cubicBezTo>
              </a:path>
            </a:pathLst>
          </a:custGeom>
          <a:noFill/>
          <a:ln cap="flat" cmpd="sng" w="28575">
            <a:solidFill>
              <a:srgbClr val="000000"/>
            </a:solidFill>
            <a:prstDash val="solid"/>
            <a:round/>
            <a:headEnd len="med" w="med" type="none"/>
            <a:tailEnd len="med" w="med" type="none"/>
          </a:ln>
        </p:spPr>
      </p:sp>
      <p:sp>
        <p:nvSpPr>
          <p:cNvPr id="452" name="Google Shape;452;p32"/>
          <p:cNvSpPr/>
          <p:nvPr/>
        </p:nvSpPr>
        <p:spPr>
          <a:xfrm rot="-7628145">
            <a:off x="5867230" y="2957505"/>
            <a:ext cx="174948" cy="343147"/>
          </a:xfrm>
          <a:custGeom>
            <a:rect b="b" l="l" r="r" t="t"/>
            <a:pathLst>
              <a:path extrusionOk="0" h="13726" w="6998">
                <a:moveTo>
                  <a:pt x="0" y="0"/>
                </a:moveTo>
                <a:cubicBezTo>
                  <a:pt x="0" y="5136"/>
                  <a:pt x="6998" y="8590"/>
                  <a:pt x="6998" y="13726"/>
                </a:cubicBezTo>
              </a:path>
            </a:pathLst>
          </a:custGeom>
          <a:noFill/>
          <a:ln cap="flat" cmpd="sng" w="28575">
            <a:solidFill>
              <a:srgbClr val="000000"/>
            </a:solidFill>
            <a:prstDash val="solid"/>
            <a:round/>
            <a:headEnd len="med" w="med" type="none"/>
            <a:tailEnd len="med" w="med" type="none"/>
          </a:ln>
        </p:spPr>
      </p:sp>
      <p:sp>
        <p:nvSpPr>
          <p:cNvPr id="453" name="Google Shape;453;p32"/>
          <p:cNvSpPr txBox="1"/>
          <p:nvPr>
            <p:ph type="title"/>
          </p:nvPr>
        </p:nvSpPr>
        <p:spPr>
          <a:xfrm>
            <a:off x="8006375" y="1149750"/>
            <a:ext cx="1132200" cy="1032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400"/>
              <a:t>Yes / No</a:t>
            </a:r>
            <a:endParaRPr sz="2400"/>
          </a:p>
        </p:txBody>
      </p:sp>
      <p:sp>
        <p:nvSpPr>
          <p:cNvPr id="454" name="Google Shape;454;p32"/>
          <p:cNvSpPr txBox="1"/>
          <p:nvPr/>
        </p:nvSpPr>
        <p:spPr>
          <a:xfrm>
            <a:off x="8047625" y="3210450"/>
            <a:ext cx="1049700" cy="376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Cost Function</a:t>
            </a:r>
            <a:endParaRPr/>
          </a:p>
          <a:p>
            <a:pPr indent="0" lvl="0" marL="0" rtl="0" algn="ctr">
              <a:spcBef>
                <a:spcPts val="0"/>
              </a:spcBef>
              <a:spcAft>
                <a:spcPts val="0"/>
              </a:spcAft>
              <a:buNone/>
            </a:pPr>
            <a:r>
              <a:rPr lang="en" sz="1100"/>
              <a:t>(how wrong the network is)</a:t>
            </a:r>
            <a:endParaRPr sz="1100"/>
          </a:p>
        </p:txBody>
      </p:sp>
      <p:sp>
        <p:nvSpPr>
          <p:cNvPr id="455" name="Google Shape;455;p32"/>
          <p:cNvSpPr txBox="1"/>
          <p:nvPr/>
        </p:nvSpPr>
        <p:spPr>
          <a:xfrm>
            <a:off x="6654500" y="302775"/>
            <a:ext cx="1132200" cy="424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t>Partial</a:t>
            </a:r>
            <a:endParaRPr b="1"/>
          </a:p>
          <a:p>
            <a:pPr indent="0" lvl="0" marL="0" rtl="0" algn="ctr">
              <a:spcBef>
                <a:spcPts val="0"/>
              </a:spcBef>
              <a:spcAft>
                <a:spcPts val="0"/>
              </a:spcAft>
              <a:buNone/>
            </a:pPr>
            <a:r>
              <a:rPr b="1" lang="en"/>
              <a:t>Derivatives</a:t>
            </a:r>
            <a:endParaRPr b="1"/>
          </a:p>
          <a:p>
            <a:pPr indent="0" lvl="0" marL="0" rtl="0" algn="ctr">
              <a:spcBef>
                <a:spcPts val="0"/>
              </a:spcBef>
              <a:spcAft>
                <a:spcPts val="0"/>
              </a:spcAft>
              <a:buNone/>
            </a:pPr>
            <a:r>
              <a:rPr lang="en" sz="1000"/>
              <a:t>(cost function with respect to weight)</a:t>
            </a:r>
            <a:endParaRPr sz="10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4"/>
                                        </p:tgtEl>
                                        <p:attrNameLst>
                                          <p:attrName>style.visibility</p:attrName>
                                        </p:attrNameLst>
                                      </p:cBhvr>
                                      <p:to>
                                        <p:strVal val="visible"/>
                                      </p:to>
                                    </p:set>
                                    <p:animEffect filter="fade" transition="in">
                                      <p:cBhvr>
                                        <p:cTn dur="1000"/>
                                        <p:tgtEl>
                                          <p:spTgt spid="45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5"/>
                                        </p:tgtEl>
                                        <p:attrNameLst>
                                          <p:attrName>style.visibility</p:attrName>
                                        </p:attrNameLst>
                                      </p:cBhvr>
                                      <p:to>
                                        <p:strVal val="visible"/>
                                      </p:to>
                                    </p:set>
                                    <p:animEffect filter="fade" transition="in">
                                      <p:cBhvr>
                                        <p:cTn dur="1000"/>
                                        <p:tgtEl>
                                          <p:spTgt spid="45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 name="Shape 72"/>
        <p:cNvGrpSpPr/>
        <p:nvPr/>
      </p:nvGrpSpPr>
      <p:grpSpPr>
        <a:xfrm>
          <a:off x="0" y="0"/>
          <a:ext cx="0" cy="0"/>
          <a:chOff x="0" y="0"/>
          <a:chExt cx="0" cy="0"/>
        </a:xfrm>
      </p:grpSpPr>
      <p:sp>
        <p:nvSpPr>
          <p:cNvPr id="73" name="Google Shape;73;p1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Final Project: Image Recognition</a:t>
            </a:r>
            <a:endParaRPr/>
          </a:p>
        </p:txBody>
      </p:sp>
      <p:sp>
        <p:nvSpPr>
          <p:cNvPr id="74" name="Google Shape;74;p15"/>
          <p:cNvSpPr txBox="1"/>
          <p:nvPr>
            <p:ph idx="1" type="body"/>
          </p:nvPr>
        </p:nvSpPr>
        <p:spPr>
          <a:xfrm>
            <a:off x="311700" y="1152475"/>
            <a:ext cx="3699000" cy="4224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MNIST Digits</a:t>
            </a:r>
            <a:endParaRPr/>
          </a:p>
        </p:txBody>
      </p:sp>
      <p:pic>
        <p:nvPicPr>
          <p:cNvPr id="75" name="Google Shape;75;p15"/>
          <p:cNvPicPr preferRelativeResize="0"/>
          <p:nvPr/>
        </p:nvPicPr>
        <p:blipFill rotWithShape="1">
          <a:blip r:embed="rId3">
            <a:alphaModFix/>
          </a:blip>
          <a:srcRect b="5096" l="2837" r="36790" t="0"/>
          <a:stretch/>
        </p:blipFill>
        <p:spPr>
          <a:xfrm>
            <a:off x="311700" y="1574875"/>
            <a:ext cx="3393700" cy="3242150"/>
          </a:xfrm>
          <a:prstGeom prst="rect">
            <a:avLst/>
          </a:prstGeom>
          <a:noFill/>
          <a:ln>
            <a:noFill/>
          </a:ln>
        </p:spPr>
      </p:pic>
      <p:pic>
        <p:nvPicPr>
          <p:cNvPr id="76" name="Google Shape;76;p15"/>
          <p:cNvPicPr preferRelativeResize="0"/>
          <p:nvPr/>
        </p:nvPicPr>
        <p:blipFill>
          <a:blip r:embed="rId4">
            <a:alphaModFix/>
          </a:blip>
          <a:stretch>
            <a:fillRect/>
          </a:stretch>
        </p:blipFill>
        <p:spPr>
          <a:xfrm>
            <a:off x="4573311" y="1614713"/>
            <a:ext cx="1678662" cy="445664"/>
          </a:xfrm>
          <a:prstGeom prst="rect">
            <a:avLst/>
          </a:prstGeom>
          <a:noFill/>
          <a:ln>
            <a:noFill/>
          </a:ln>
        </p:spPr>
      </p:pic>
      <p:pic>
        <p:nvPicPr>
          <p:cNvPr id="77" name="Google Shape;77;p15"/>
          <p:cNvPicPr preferRelativeResize="0"/>
          <p:nvPr/>
        </p:nvPicPr>
        <p:blipFill>
          <a:blip r:embed="rId5">
            <a:alphaModFix/>
          </a:blip>
          <a:stretch>
            <a:fillRect/>
          </a:stretch>
        </p:blipFill>
        <p:spPr>
          <a:xfrm>
            <a:off x="4543600" y="2253498"/>
            <a:ext cx="1678662" cy="445664"/>
          </a:xfrm>
          <a:prstGeom prst="rect">
            <a:avLst/>
          </a:prstGeom>
          <a:noFill/>
          <a:ln>
            <a:noFill/>
          </a:ln>
        </p:spPr>
      </p:pic>
      <p:pic>
        <p:nvPicPr>
          <p:cNvPr id="78" name="Google Shape;78;p15"/>
          <p:cNvPicPr preferRelativeResize="0"/>
          <p:nvPr/>
        </p:nvPicPr>
        <p:blipFill>
          <a:blip r:embed="rId6">
            <a:alphaModFix/>
          </a:blip>
          <a:stretch>
            <a:fillRect/>
          </a:stretch>
        </p:blipFill>
        <p:spPr>
          <a:xfrm>
            <a:off x="4543600" y="2936849"/>
            <a:ext cx="1738084" cy="475374"/>
          </a:xfrm>
          <a:prstGeom prst="rect">
            <a:avLst/>
          </a:prstGeom>
          <a:noFill/>
          <a:ln>
            <a:noFill/>
          </a:ln>
        </p:spPr>
      </p:pic>
      <p:pic>
        <p:nvPicPr>
          <p:cNvPr id="79" name="Google Shape;79;p15"/>
          <p:cNvPicPr preferRelativeResize="0"/>
          <p:nvPr/>
        </p:nvPicPr>
        <p:blipFill>
          <a:blip r:embed="rId7">
            <a:alphaModFix/>
          </a:blip>
          <a:stretch>
            <a:fillRect/>
          </a:stretch>
        </p:blipFill>
        <p:spPr>
          <a:xfrm>
            <a:off x="6519371" y="1599858"/>
            <a:ext cx="1678662" cy="475374"/>
          </a:xfrm>
          <a:prstGeom prst="rect">
            <a:avLst/>
          </a:prstGeom>
          <a:noFill/>
          <a:ln>
            <a:noFill/>
          </a:ln>
        </p:spPr>
      </p:pic>
      <p:pic>
        <p:nvPicPr>
          <p:cNvPr id="80" name="Google Shape;80;p15"/>
          <p:cNvPicPr preferRelativeResize="0"/>
          <p:nvPr/>
        </p:nvPicPr>
        <p:blipFill>
          <a:blip r:embed="rId8">
            <a:alphaModFix/>
          </a:blip>
          <a:stretch>
            <a:fillRect/>
          </a:stretch>
        </p:blipFill>
        <p:spPr>
          <a:xfrm>
            <a:off x="6474805" y="4296142"/>
            <a:ext cx="1738084" cy="445664"/>
          </a:xfrm>
          <a:prstGeom prst="rect">
            <a:avLst/>
          </a:prstGeom>
          <a:noFill/>
          <a:ln>
            <a:noFill/>
          </a:ln>
        </p:spPr>
      </p:pic>
      <p:pic>
        <p:nvPicPr>
          <p:cNvPr id="81" name="Google Shape;81;p15"/>
          <p:cNvPicPr preferRelativeResize="0"/>
          <p:nvPr/>
        </p:nvPicPr>
        <p:blipFill>
          <a:blip r:embed="rId9">
            <a:alphaModFix/>
          </a:blip>
          <a:stretch>
            <a:fillRect/>
          </a:stretch>
        </p:blipFill>
        <p:spPr>
          <a:xfrm>
            <a:off x="4543600" y="3649911"/>
            <a:ext cx="1678662" cy="401097"/>
          </a:xfrm>
          <a:prstGeom prst="rect">
            <a:avLst/>
          </a:prstGeom>
          <a:noFill/>
          <a:ln>
            <a:noFill/>
          </a:ln>
        </p:spPr>
      </p:pic>
      <p:pic>
        <p:nvPicPr>
          <p:cNvPr id="82" name="Google Shape;82;p15"/>
          <p:cNvPicPr preferRelativeResize="0"/>
          <p:nvPr/>
        </p:nvPicPr>
        <p:blipFill>
          <a:blip r:embed="rId10">
            <a:alphaModFix/>
          </a:blip>
          <a:stretch>
            <a:fillRect/>
          </a:stretch>
        </p:blipFill>
        <p:spPr>
          <a:xfrm>
            <a:off x="6519371" y="2944276"/>
            <a:ext cx="1723229" cy="460519"/>
          </a:xfrm>
          <a:prstGeom prst="rect">
            <a:avLst/>
          </a:prstGeom>
          <a:noFill/>
          <a:ln>
            <a:noFill/>
          </a:ln>
        </p:spPr>
      </p:pic>
      <p:pic>
        <p:nvPicPr>
          <p:cNvPr id="83" name="Google Shape;83;p15"/>
          <p:cNvPicPr preferRelativeResize="0"/>
          <p:nvPr/>
        </p:nvPicPr>
        <p:blipFill>
          <a:blip r:embed="rId11">
            <a:alphaModFix/>
          </a:blip>
          <a:stretch>
            <a:fillRect/>
          </a:stretch>
        </p:blipFill>
        <p:spPr>
          <a:xfrm>
            <a:off x="4543600" y="4288695"/>
            <a:ext cx="1693518" cy="490230"/>
          </a:xfrm>
          <a:prstGeom prst="rect">
            <a:avLst/>
          </a:prstGeom>
          <a:noFill/>
          <a:ln>
            <a:noFill/>
          </a:ln>
        </p:spPr>
      </p:pic>
      <p:pic>
        <p:nvPicPr>
          <p:cNvPr id="84" name="Google Shape;84;p15"/>
          <p:cNvPicPr preferRelativeResize="0"/>
          <p:nvPr/>
        </p:nvPicPr>
        <p:blipFill>
          <a:blip r:embed="rId12">
            <a:alphaModFix/>
          </a:blip>
          <a:stretch>
            <a:fillRect/>
          </a:stretch>
        </p:blipFill>
        <p:spPr>
          <a:xfrm>
            <a:off x="6459949" y="3657338"/>
            <a:ext cx="1708373" cy="386242"/>
          </a:xfrm>
          <a:prstGeom prst="rect">
            <a:avLst/>
          </a:prstGeom>
          <a:noFill/>
          <a:ln>
            <a:noFill/>
          </a:ln>
        </p:spPr>
      </p:pic>
      <p:pic>
        <p:nvPicPr>
          <p:cNvPr id="85" name="Google Shape;85;p15"/>
          <p:cNvPicPr preferRelativeResize="0"/>
          <p:nvPr/>
        </p:nvPicPr>
        <p:blipFill>
          <a:blip r:embed="rId13">
            <a:alphaModFix/>
          </a:blip>
          <a:stretch>
            <a:fillRect/>
          </a:stretch>
        </p:blipFill>
        <p:spPr>
          <a:xfrm>
            <a:off x="6534227" y="2249833"/>
            <a:ext cx="1693518" cy="356531"/>
          </a:xfrm>
          <a:prstGeom prst="rect">
            <a:avLst/>
          </a:prstGeom>
          <a:noFill/>
          <a:ln>
            <a:noFill/>
          </a:ln>
        </p:spPr>
      </p:pic>
      <p:sp>
        <p:nvSpPr>
          <p:cNvPr id="86" name="Google Shape;86;p15"/>
          <p:cNvSpPr txBox="1"/>
          <p:nvPr>
            <p:ph idx="1" type="body"/>
          </p:nvPr>
        </p:nvSpPr>
        <p:spPr>
          <a:xfrm>
            <a:off x="4350300" y="1152475"/>
            <a:ext cx="3699000" cy="4224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MNIST Fashion</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 name="Shape 90"/>
        <p:cNvGrpSpPr/>
        <p:nvPr/>
      </p:nvGrpSpPr>
      <p:grpSpPr>
        <a:xfrm>
          <a:off x="0" y="0"/>
          <a:ext cx="0" cy="0"/>
          <a:chOff x="0" y="0"/>
          <a:chExt cx="0" cy="0"/>
        </a:xfrm>
      </p:grpSpPr>
      <p:sp>
        <p:nvSpPr>
          <p:cNvPr id="91" name="Google Shape;91;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Deep Learning?</a:t>
            </a:r>
            <a:endParaRPr/>
          </a:p>
        </p:txBody>
      </p:sp>
      <p:sp>
        <p:nvSpPr>
          <p:cNvPr id="92" name="Google Shape;92;p16"/>
          <p:cNvSpPr txBox="1"/>
          <p:nvPr>
            <p:ph idx="1" type="body"/>
          </p:nvPr>
        </p:nvSpPr>
        <p:spPr>
          <a:xfrm>
            <a:off x="311700" y="1152475"/>
            <a:ext cx="37782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a:t>Artificial Intelligence</a:t>
            </a:r>
            <a:endParaRPr/>
          </a:p>
          <a:p>
            <a:pPr indent="-342900" lvl="0" marL="457200" rtl="0" algn="l">
              <a:spcBef>
                <a:spcPts val="0"/>
              </a:spcBef>
              <a:spcAft>
                <a:spcPts val="0"/>
              </a:spcAft>
              <a:buSzPts val="1800"/>
              <a:buChar char="●"/>
            </a:pPr>
            <a:r>
              <a:rPr lang="en"/>
              <a:t>imitates human intelligence.</a:t>
            </a:r>
            <a:endParaRPr/>
          </a:p>
          <a:p>
            <a:pPr indent="-342900" lvl="0" marL="457200" rtl="0" algn="l">
              <a:spcBef>
                <a:spcPts val="0"/>
              </a:spcBef>
              <a:spcAft>
                <a:spcPts val="0"/>
              </a:spcAft>
              <a:buSzPts val="1800"/>
              <a:buChar char="●"/>
            </a:pPr>
            <a:r>
              <a:rPr lang="en"/>
              <a:t>any modern computer program.</a:t>
            </a:r>
            <a:endParaRPr/>
          </a:p>
          <a:p>
            <a:pPr indent="-342900" lvl="0" marL="457200" rtl="0" algn="l">
              <a:spcBef>
                <a:spcPts val="0"/>
              </a:spcBef>
              <a:spcAft>
                <a:spcPts val="0"/>
              </a:spcAft>
              <a:buSzPts val="1800"/>
              <a:buChar char="●"/>
            </a:pPr>
            <a:r>
              <a:rPr lang="en"/>
              <a:t>sense, reason, act.</a:t>
            </a:r>
            <a:endParaRPr/>
          </a:p>
          <a:p>
            <a:pPr indent="0" lvl="0" marL="0" rtl="0" algn="l">
              <a:spcBef>
                <a:spcPts val="1600"/>
              </a:spcBef>
              <a:spcAft>
                <a:spcPts val="0"/>
              </a:spcAft>
              <a:buNone/>
            </a:pPr>
            <a:r>
              <a:rPr i="1" lang="en"/>
              <a:t>Machine Learning</a:t>
            </a:r>
            <a:endParaRPr/>
          </a:p>
          <a:p>
            <a:pPr indent="-342900" lvl="0" marL="457200" rtl="0" algn="l">
              <a:spcBef>
                <a:spcPts val="0"/>
              </a:spcBef>
              <a:spcAft>
                <a:spcPts val="0"/>
              </a:spcAft>
              <a:buSzPts val="1800"/>
              <a:buChar char="●"/>
            </a:pPr>
            <a:r>
              <a:rPr lang="en"/>
              <a:t>computer </a:t>
            </a:r>
            <a:r>
              <a:rPr lang="en" u="sng"/>
              <a:t>learns</a:t>
            </a:r>
            <a:r>
              <a:rPr lang="en"/>
              <a:t> how to do something.</a:t>
            </a:r>
            <a:endParaRPr/>
          </a:p>
          <a:p>
            <a:pPr indent="-342900" lvl="0" marL="457200" rtl="0" algn="l">
              <a:spcBef>
                <a:spcPts val="0"/>
              </a:spcBef>
              <a:spcAft>
                <a:spcPts val="0"/>
              </a:spcAft>
              <a:buSzPts val="1800"/>
              <a:buChar char="●"/>
            </a:pPr>
            <a:r>
              <a:rPr lang="en"/>
              <a:t>code acts as a guide for the program to learn.</a:t>
            </a:r>
            <a:endParaRPr/>
          </a:p>
        </p:txBody>
      </p:sp>
      <p:pic>
        <p:nvPicPr>
          <p:cNvPr id="93" name="Google Shape;93;p16"/>
          <p:cNvPicPr preferRelativeResize="0"/>
          <p:nvPr/>
        </p:nvPicPr>
        <p:blipFill rotWithShape="1">
          <a:blip r:embed="rId3">
            <a:alphaModFix/>
          </a:blip>
          <a:srcRect b="0" l="0" r="57750" t="0"/>
          <a:stretch/>
        </p:blipFill>
        <p:spPr>
          <a:xfrm>
            <a:off x="4572000" y="497225"/>
            <a:ext cx="4572001" cy="454945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 name="Shape 97"/>
        <p:cNvGrpSpPr/>
        <p:nvPr/>
      </p:nvGrpSpPr>
      <p:grpSpPr>
        <a:xfrm>
          <a:off x="0" y="0"/>
          <a:ext cx="0" cy="0"/>
          <a:chOff x="0" y="0"/>
          <a:chExt cx="0" cy="0"/>
        </a:xfrm>
      </p:grpSpPr>
      <p:sp>
        <p:nvSpPr>
          <p:cNvPr id="98" name="Google Shape;98;p1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Supervised Learning</a:t>
            </a:r>
            <a:endParaRPr/>
          </a:p>
        </p:txBody>
      </p:sp>
      <p:sp>
        <p:nvSpPr>
          <p:cNvPr id="99" name="Google Shape;99;p1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sz="1300"/>
              <a:t>Give neural net an input.</a:t>
            </a:r>
            <a:endParaRPr sz="1300"/>
          </a:p>
          <a:p>
            <a:pPr indent="-311150" lvl="1" marL="914400" rtl="0" algn="l">
              <a:spcBef>
                <a:spcPts val="0"/>
              </a:spcBef>
              <a:spcAft>
                <a:spcPts val="0"/>
              </a:spcAft>
              <a:buSzPts val="1300"/>
              <a:buChar char="○"/>
            </a:pPr>
            <a:r>
              <a:rPr lang="en" sz="1300"/>
              <a:t>e.g. an image</a:t>
            </a:r>
            <a:endParaRPr sz="1300"/>
          </a:p>
          <a:p>
            <a:pPr indent="-311150" lvl="0" marL="457200" rtl="0" algn="l">
              <a:spcBef>
                <a:spcPts val="0"/>
              </a:spcBef>
              <a:spcAft>
                <a:spcPts val="0"/>
              </a:spcAft>
              <a:buSzPts val="1300"/>
              <a:buChar char="●"/>
            </a:pPr>
            <a:r>
              <a:rPr lang="en" sz="1300" u="sng"/>
              <a:t>We tell it the right answer</a:t>
            </a:r>
            <a:r>
              <a:rPr lang="en" sz="1300"/>
              <a:t>.</a:t>
            </a:r>
            <a:endParaRPr sz="1300"/>
          </a:p>
          <a:p>
            <a:pPr indent="-311150" lvl="1" marL="914400" rtl="0" algn="l">
              <a:spcBef>
                <a:spcPts val="0"/>
              </a:spcBef>
              <a:spcAft>
                <a:spcPts val="0"/>
              </a:spcAft>
              <a:buSzPts val="1300"/>
              <a:buChar char="○"/>
            </a:pPr>
            <a:r>
              <a:rPr lang="en" sz="1300"/>
              <a:t>e.g. what digit is it?</a:t>
            </a:r>
            <a:endParaRPr sz="1300"/>
          </a:p>
        </p:txBody>
      </p:sp>
      <p:pic>
        <p:nvPicPr>
          <p:cNvPr id="100" name="Google Shape;100;p17"/>
          <p:cNvPicPr preferRelativeResize="0"/>
          <p:nvPr/>
        </p:nvPicPr>
        <p:blipFill>
          <a:blip r:embed="rId3">
            <a:alphaModFix/>
          </a:blip>
          <a:stretch>
            <a:fillRect/>
          </a:stretch>
        </p:blipFill>
        <p:spPr>
          <a:xfrm>
            <a:off x="980472" y="3483750"/>
            <a:ext cx="1470450" cy="1463900"/>
          </a:xfrm>
          <a:prstGeom prst="rect">
            <a:avLst/>
          </a:prstGeom>
          <a:noFill/>
          <a:ln>
            <a:noFill/>
          </a:ln>
        </p:spPr>
      </p:pic>
      <p:sp>
        <p:nvSpPr>
          <p:cNvPr id="101" name="Google Shape;101;p17"/>
          <p:cNvSpPr txBox="1"/>
          <p:nvPr>
            <p:ph type="title"/>
          </p:nvPr>
        </p:nvSpPr>
        <p:spPr>
          <a:xfrm>
            <a:off x="311700" y="220800"/>
            <a:ext cx="85206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600"/>
              <a:t>Types of Deep Learning</a:t>
            </a:r>
            <a:endParaRPr sz="3600"/>
          </a:p>
        </p:txBody>
      </p:sp>
      <p:sp>
        <p:nvSpPr>
          <p:cNvPr id="102" name="Google Shape;102;p17"/>
          <p:cNvSpPr txBox="1"/>
          <p:nvPr>
            <p:ph type="title"/>
          </p:nvPr>
        </p:nvSpPr>
        <p:spPr>
          <a:xfrm>
            <a:off x="6026700" y="555600"/>
            <a:ext cx="28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Uns</a:t>
            </a:r>
            <a:r>
              <a:rPr lang="en"/>
              <a:t>upervised Learning</a:t>
            </a:r>
            <a:endParaRPr/>
          </a:p>
        </p:txBody>
      </p:sp>
      <p:sp>
        <p:nvSpPr>
          <p:cNvPr id="103" name="Google Shape;103;p17"/>
          <p:cNvSpPr txBox="1"/>
          <p:nvPr>
            <p:ph idx="1" type="body"/>
          </p:nvPr>
        </p:nvSpPr>
        <p:spPr>
          <a:xfrm>
            <a:off x="6026700" y="1389600"/>
            <a:ext cx="2808000" cy="31794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sz="1300"/>
              <a:t>G</a:t>
            </a:r>
            <a:r>
              <a:rPr lang="en" sz="1300"/>
              <a:t>ive neural net an input.</a:t>
            </a:r>
            <a:endParaRPr sz="1300"/>
          </a:p>
          <a:p>
            <a:pPr indent="-311150" lvl="0" marL="457200" rtl="0" algn="l">
              <a:spcBef>
                <a:spcPts val="0"/>
              </a:spcBef>
              <a:spcAft>
                <a:spcPts val="0"/>
              </a:spcAft>
              <a:buSzPts val="1300"/>
              <a:buChar char="●"/>
            </a:pPr>
            <a:r>
              <a:rPr lang="en" sz="1300" u="sng"/>
              <a:t>Let the neural net decide the right answer</a:t>
            </a:r>
            <a:r>
              <a:rPr lang="en" sz="1300"/>
              <a:t>.</a:t>
            </a:r>
            <a:endParaRPr sz="1300"/>
          </a:p>
          <a:p>
            <a:pPr indent="-311150" lvl="1" marL="914400" rtl="0" algn="l">
              <a:spcBef>
                <a:spcPts val="0"/>
              </a:spcBef>
              <a:spcAft>
                <a:spcPts val="0"/>
              </a:spcAft>
              <a:buSzPts val="1300"/>
              <a:buChar char="○"/>
            </a:pPr>
            <a:r>
              <a:rPr lang="en" sz="1300"/>
              <a:t>Just looks for patterns.</a:t>
            </a:r>
            <a:endParaRPr sz="1300"/>
          </a:p>
          <a:p>
            <a:pPr indent="-311150" lvl="0" marL="457200" rtl="0" algn="l">
              <a:spcBef>
                <a:spcPts val="0"/>
              </a:spcBef>
              <a:spcAft>
                <a:spcPts val="0"/>
              </a:spcAft>
              <a:buSzPts val="1300"/>
              <a:buChar char="●"/>
            </a:pPr>
            <a:r>
              <a:rPr lang="en" sz="1300"/>
              <a:t>We make sure the neural network, given a similar input, will choose the </a:t>
            </a:r>
            <a:r>
              <a:rPr b="1" lang="en" sz="1300"/>
              <a:t>same answer</a:t>
            </a:r>
            <a:r>
              <a:rPr lang="en" sz="1300"/>
              <a:t>.</a:t>
            </a:r>
            <a:endParaRPr sz="1300"/>
          </a:p>
          <a:p>
            <a:pPr indent="-311150" lvl="0" marL="457200" rtl="0" algn="l">
              <a:spcBef>
                <a:spcPts val="0"/>
              </a:spcBef>
              <a:spcAft>
                <a:spcPts val="0"/>
              </a:spcAft>
              <a:buSzPts val="1300"/>
              <a:buChar char="●"/>
            </a:pPr>
            <a:r>
              <a:rPr lang="en" sz="1300"/>
              <a:t>Used for data mining, etc.</a:t>
            </a:r>
            <a:endParaRPr sz="1300"/>
          </a:p>
        </p:txBody>
      </p:sp>
      <p:sp>
        <p:nvSpPr>
          <p:cNvPr id="104" name="Google Shape;104;p17"/>
          <p:cNvSpPr txBox="1"/>
          <p:nvPr>
            <p:ph type="title"/>
          </p:nvPr>
        </p:nvSpPr>
        <p:spPr>
          <a:xfrm>
            <a:off x="3131100" y="555600"/>
            <a:ext cx="29199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Reinforcement</a:t>
            </a:r>
            <a:r>
              <a:rPr lang="en"/>
              <a:t> Learning</a:t>
            </a:r>
            <a:endParaRPr/>
          </a:p>
        </p:txBody>
      </p:sp>
      <p:sp>
        <p:nvSpPr>
          <p:cNvPr id="105" name="Google Shape;105;p17"/>
          <p:cNvSpPr txBox="1"/>
          <p:nvPr>
            <p:ph idx="1" type="body"/>
          </p:nvPr>
        </p:nvSpPr>
        <p:spPr>
          <a:xfrm>
            <a:off x="3119700" y="1389600"/>
            <a:ext cx="3054300" cy="31794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sz="1300"/>
              <a:t>Inputs over time.</a:t>
            </a:r>
            <a:endParaRPr sz="1300"/>
          </a:p>
          <a:p>
            <a:pPr indent="-311150" lvl="0" marL="457200" rtl="0" algn="l">
              <a:spcBef>
                <a:spcPts val="0"/>
              </a:spcBef>
              <a:spcAft>
                <a:spcPts val="0"/>
              </a:spcAft>
              <a:buSzPts val="1300"/>
              <a:buChar char="●"/>
            </a:pPr>
            <a:r>
              <a:rPr lang="en" sz="1300"/>
              <a:t>Measurement with which to track its progress.</a:t>
            </a:r>
            <a:endParaRPr sz="1300"/>
          </a:p>
          <a:p>
            <a:pPr indent="-311150" lvl="1" marL="914400" rtl="0" algn="l">
              <a:spcBef>
                <a:spcPts val="0"/>
              </a:spcBef>
              <a:spcAft>
                <a:spcPts val="0"/>
              </a:spcAft>
              <a:buSzPts val="1300"/>
              <a:buChar char="○"/>
            </a:pPr>
            <a:r>
              <a:rPr lang="en" sz="1300"/>
              <a:t>e.g. percent of level completed in Mario</a:t>
            </a:r>
            <a:endParaRPr sz="1300"/>
          </a:p>
          <a:p>
            <a:pPr indent="-311150" lvl="0" marL="457200" rtl="0" algn="l">
              <a:spcBef>
                <a:spcPts val="0"/>
              </a:spcBef>
              <a:spcAft>
                <a:spcPts val="0"/>
              </a:spcAft>
              <a:buSzPts val="1300"/>
              <a:buChar char="●"/>
            </a:pPr>
            <a:r>
              <a:rPr lang="en" sz="1300"/>
              <a:t>It learns based on that measurement.</a:t>
            </a:r>
            <a:endParaRPr sz="1300"/>
          </a:p>
          <a:p>
            <a:pPr indent="-311150" lvl="0" marL="457200" rtl="0" algn="l">
              <a:spcBef>
                <a:spcPts val="0"/>
              </a:spcBef>
              <a:spcAft>
                <a:spcPts val="0"/>
              </a:spcAft>
              <a:buSzPts val="1300"/>
              <a:buChar char="●"/>
            </a:pPr>
            <a:r>
              <a:rPr lang="en" sz="1300"/>
              <a:t>Used for games (board, video, etc.)</a:t>
            </a:r>
            <a:endParaRPr sz="1300"/>
          </a:p>
        </p:txBody>
      </p:sp>
      <p:pic>
        <p:nvPicPr>
          <p:cNvPr id="106" name="Google Shape;106;p17"/>
          <p:cNvPicPr preferRelativeResize="0"/>
          <p:nvPr/>
        </p:nvPicPr>
        <p:blipFill>
          <a:blip r:embed="rId4">
            <a:alphaModFix/>
          </a:blip>
          <a:stretch>
            <a:fillRect/>
          </a:stretch>
        </p:blipFill>
        <p:spPr>
          <a:xfrm>
            <a:off x="3480287" y="3590837"/>
            <a:ext cx="2221525" cy="124972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8"/>
                                        </p:tgtEl>
                                        <p:attrNameLst>
                                          <p:attrName>style.visibility</p:attrName>
                                        </p:attrNameLst>
                                      </p:cBhvr>
                                      <p:to>
                                        <p:strVal val="visible"/>
                                      </p:to>
                                    </p:set>
                                    <p:animEffect filter="fade" transition="in">
                                      <p:cBhvr>
                                        <p:cTn dur="1000"/>
                                        <p:tgtEl>
                                          <p:spTgt spid="98"/>
                                        </p:tgtEl>
                                      </p:cBhvr>
                                    </p:animEffect>
                                  </p:childTnLst>
                                </p:cTn>
                              </p:par>
                              <p:par>
                                <p:cTn fill="hold" nodeType="withEffect" presetClass="entr" presetID="10" presetSubtype="0">
                                  <p:stCondLst>
                                    <p:cond delay="0"/>
                                  </p:stCondLst>
                                  <p:childTnLst>
                                    <p:set>
                                      <p:cBhvr>
                                        <p:cTn dur="1" fill="hold">
                                          <p:stCondLst>
                                            <p:cond delay="0"/>
                                          </p:stCondLst>
                                        </p:cTn>
                                        <p:tgtEl>
                                          <p:spTgt spid="99"/>
                                        </p:tgtEl>
                                        <p:attrNameLst>
                                          <p:attrName>style.visibility</p:attrName>
                                        </p:attrNameLst>
                                      </p:cBhvr>
                                      <p:to>
                                        <p:strVal val="visible"/>
                                      </p:to>
                                    </p:set>
                                    <p:animEffect filter="fade" transition="in">
                                      <p:cBhvr>
                                        <p:cTn dur="1000"/>
                                        <p:tgtEl>
                                          <p:spTgt spid="99"/>
                                        </p:tgtEl>
                                      </p:cBhvr>
                                    </p:animEffect>
                                  </p:childTnLst>
                                </p:cTn>
                              </p:par>
                              <p:par>
                                <p:cTn fill="hold" nodeType="withEffect" presetClass="entr" presetID="10" presetSubtype="0">
                                  <p:stCondLst>
                                    <p:cond delay="0"/>
                                  </p:stCondLst>
                                  <p:childTnLst>
                                    <p:set>
                                      <p:cBhvr>
                                        <p:cTn dur="1" fill="hold">
                                          <p:stCondLst>
                                            <p:cond delay="0"/>
                                          </p:stCondLst>
                                        </p:cTn>
                                        <p:tgtEl>
                                          <p:spTgt spid="100"/>
                                        </p:tgtEl>
                                        <p:attrNameLst>
                                          <p:attrName>style.visibility</p:attrName>
                                        </p:attrNameLst>
                                      </p:cBhvr>
                                      <p:to>
                                        <p:strVal val="visible"/>
                                      </p:to>
                                    </p:set>
                                    <p:animEffect filter="fade" transition="in">
                                      <p:cBhvr>
                                        <p:cTn dur="1000"/>
                                        <p:tgtEl>
                                          <p:spTgt spid="10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4"/>
                                        </p:tgtEl>
                                        <p:attrNameLst>
                                          <p:attrName>style.visibility</p:attrName>
                                        </p:attrNameLst>
                                      </p:cBhvr>
                                      <p:to>
                                        <p:strVal val="visible"/>
                                      </p:to>
                                    </p:set>
                                    <p:animEffect filter="fade" transition="in">
                                      <p:cBhvr>
                                        <p:cTn dur="1000"/>
                                        <p:tgtEl>
                                          <p:spTgt spid="104"/>
                                        </p:tgtEl>
                                      </p:cBhvr>
                                    </p:animEffect>
                                  </p:childTnLst>
                                </p:cTn>
                              </p:par>
                              <p:par>
                                <p:cTn fill="hold" nodeType="withEffect" presetClass="entr" presetID="10" presetSubtype="0">
                                  <p:stCondLst>
                                    <p:cond delay="0"/>
                                  </p:stCondLst>
                                  <p:childTnLst>
                                    <p:set>
                                      <p:cBhvr>
                                        <p:cTn dur="1" fill="hold">
                                          <p:stCondLst>
                                            <p:cond delay="0"/>
                                          </p:stCondLst>
                                        </p:cTn>
                                        <p:tgtEl>
                                          <p:spTgt spid="105"/>
                                        </p:tgtEl>
                                        <p:attrNameLst>
                                          <p:attrName>style.visibility</p:attrName>
                                        </p:attrNameLst>
                                      </p:cBhvr>
                                      <p:to>
                                        <p:strVal val="visible"/>
                                      </p:to>
                                    </p:set>
                                    <p:animEffect filter="fade" transition="in">
                                      <p:cBhvr>
                                        <p:cTn dur="1000"/>
                                        <p:tgtEl>
                                          <p:spTgt spid="105"/>
                                        </p:tgtEl>
                                      </p:cBhvr>
                                    </p:animEffect>
                                  </p:childTnLst>
                                </p:cTn>
                              </p:par>
                              <p:par>
                                <p:cTn fill="hold" nodeType="withEffect" presetClass="entr" presetID="10" presetSubtype="0">
                                  <p:stCondLst>
                                    <p:cond delay="0"/>
                                  </p:stCondLst>
                                  <p:childTnLst>
                                    <p:set>
                                      <p:cBhvr>
                                        <p:cTn dur="1" fill="hold">
                                          <p:stCondLst>
                                            <p:cond delay="0"/>
                                          </p:stCondLst>
                                        </p:cTn>
                                        <p:tgtEl>
                                          <p:spTgt spid="106"/>
                                        </p:tgtEl>
                                        <p:attrNameLst>
                                          <p:attrName>style.visibility</p:attrName>
                                        </p:attrNameLst>
                                      </p:cBhvr>
                                      <p:to>
                                        <p:strVal val="visible"/>
                                      </p:to>
                                    </p:set>
                                    <p:animEffect filter="fade" transition="in">
                                      <p:cBhvr>
                                        <p:cTn dur="1000"/>
                                        <p:tgtEl>
                                          <p:spTgt spid="10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2"/>
                                        </p:tgtEl>
                                        <p:attrNameLst>
                                          <p:attrName>style.visibility</p:attrName>
                                        </p:attrNameLst>
                                      </p:cBhvr>
                                      <p:to>
                                        <p:strVal val="visible"/>
                                      </p:to>
                                    </p:set>
                                    <p:animEffect filter="fade" transition="in">
                                      <p:cBhvr>
                                        <p:cTn dur="1000"/>
                                        <p:tgtEl>
                                          <p:spTgt spid="102"/>
                                        </p:tgtEl>
                                      </p:cBhvr>
                                    </p:animEffect>
                                  </p:childTnLst>
                                </p:cTn>
                              </p:par>
                              <p:par>
                                <p:cTn fill="hold" nodeType="withEffect" presetClass="entr" presetID="10" presetSubtype="0">
                                  <p:stCondLst>
                                    <p:cond delay="0"/>
                                  </p:stCondLst>
                                  <p:childTnLst>
                                    <p:set>
                                      <p:cBhvr>
                                        <p:cTn dur="1" fill="hold">
                                          <p:stCondLst>
                                            <p:cond delay="0"/>
                                          </p:stCondLst>
                                        </p:cTn>
                                        <p:tgtEl>
                                          <p:spTgt spid="103"/>
                                        </p:tgtEl>
                                        <p:attrNameLst>
                                          <p:attrName>style.visibility</p:attrName>
                                        </p:attrNameLst>
                                      </p:cBhvr>
                                      <p:to>
                                        <p:strVal val="visible"/>
                                      </p:to>
                                    </p:set>
                                    <p:animEffect filter="fade" transition="in">
                                      <p:cBhvr>
                                        <p:cTn dur="1000"/>
                                        <p:tgtEl>
                                          <p:spTgt spid="10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 name="Shape 110"/>
        <p:cNvGrpSpPr/>
        <p:nvPr/>
      </p:nvGrpSpPr>
      <p:grpSpPr>
        <a:xfrm>
          <a:off x="0" y="0"/>
          <a:ext cx="0" cy="0"/>
          <a:chOff x="0" y="0"/>
          <a:chExt cx="0" cy="0"/>
        </a:xfrm>
      </p:grpSpPr>
      <p:pic>
        <p:nvPicPr>
          <p:cNvPr id="111" name="Google Shape;111;p18"/>
          <p:cNvPicPr preferRelativeResize="0"/>
          <p:nvPr/>
        </p:nvPicPr>
        <p:blipFill>
          <a:blip r:embed="rId3">
            <a:alphaModFix/>
          </a:blip>
          <a:stretch>
            <a:fillRect/>
          </a:stretch>
        </p:blipFill>
        <p:spPr>
          <a:xfrm>
            <a:off x="0" y="-856424"/>
            <a:ext cx="9144000" cy="5999924"/>
          </a:xfrm>
          <a:prstGeom prst="rect">
            <a:avLst/>
          </a:prstGeom>
          <a:noFill/>
          <a:ln>
            <a:noFill/>
          </a:ln>
        </p:spPr>
      </p:pic>
      <p:sp>
        <p:nvSpPr>
          <p:cNvPr id="112" name="Google Shape;112;p18"/>
          <p:cNvSpPr txBox="1"/>
          <p:nvPr>
            <p:ph type="ctrTitle"/>
          </p:nvPr>
        </p:nvSpPr>
        <p:spPr>
          <a:xfrm>
            <a:off x="671258" y="990800"/>
            <a:ext cx="7801500" cy="1730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Artificial Neural Networks</a:t>
            </a:r>
            <a:endParaRPr/>
          </a:p>
        </p:txBody>
      </p:sp>
      <p:sp>
        <p:nvSpPr>
          <p:cNvPr id="113" name="Google Shape;113;p18"/>
          <p:cNvSpPr txBox="1"/>
          <p:nvPr>
            <p:ph idx="1" type="subTitle"/>
          </p:nvPr>
        </p:nvSpPr>
        <p:spPr>
          <a:xfrm>
            <a:off x="598088" y="2647938"/>
            <a:ext cx="8222100" cy="432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B7B7B7"/>
                </a:solidFill>
              </a:rPr>
              <a:t>How Machines Learn</a:t>
            </a:r>
            <a:endParaRPr>
              <a:solidFill>
                <a:srgbClr val="B7B7B7"/>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EFEFEF"/>
        </a:solidFill>
      </p:bgPr>
    </p:bg>
    <p:spTree>
      <p:nvGrpSpPr>
        <p:cNvPr id="117" name="Shape 117"/>
        <p:cNvGrpSpPr/>
        <p:nvPr/>
      </p:nvGrpSpPr>
      <p:grpSpPr>
        <a:xfrm>
          <a:off x="0" y="0"/>
          <a:ext cx="0" cy="0"/>
          <a:chOff x="0" y="0"/>
          <a:chExt cx="0" cy="0"/>
        </a:xfrm>
      </p:grpSpPr>
      <p:pic>
        <p:nvPicPr>
          <p:cNvPr id="118" name="Google Shape;118;p19"/>
          <p:cNvPicPr preferRelativeResize="0"/>
          <p:nvPr/>
        </p:nvPicPr>
        <p:blipFill rotWithShape="1">
          <a:blip r:embed="rId3">
            <a:alphaModFix/>
          </a:blip>
          <a:srcRect b="0" l="5099" r="3842" t="0"/>
          <a:stretch/>
        </p:blipFill>
        <p:spPr>
          <a:xfrm>
            <a:off x="2630325" y="0"/>
            <a:ext cx="6615250" cy="5143499"/>
          </a:xfrm>
          <a:prstGeom prst="rect">
            <a:avLst/>
          </a:prstGeom>
          <a:noFill/>
          <a:ln>
            <a:noFill/>
          </a:ln>
        </p:spPr>
      </p:pic>
      <p:sp>
        <p:nvSpPr>
          <p:cNvPr id="119" name="Google Shape;119;p19"/>
          <p:cNvSpPr txBox="1"/>
          <p:nvPr>
            <p:ph type="title"/>
          </p:nvPr>
        </p:nvSpPr>
        <p:spPr>
          <a:xfrm>
            <a:off x="109250" y="1288350"/>
            <a:ext cx="4615200" cy="2298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5600"/>
              <a:t>Neural</a:t>
            </a:r>
            <a:endParaRPr sz="5600"/>
          </a:p>
          <a:p>
            <a:pPr indent="0" lvl="0" marL="0" rtl="0" algn="l">
              <a:spcBef>
                <a:spcPts val="0"/>
              </a:spcBef>
              <a:spcAft>
                <a:spcPts val="0"/>
              </a:spcAft>
              <a:buNone/>
            </a:pPr>
            <a:r>
              <a:rPr lang="en" sz="5600"/>
              <a:t>Network</a:t>
            </a:r>
            <a:endParaRPr sz="5600"/>
          </a:p>
        </p:txBody>
      </p:sp>
      <p:sp>
        <p:nvSpPr>
          <p:cNvPr id="120" name="Google Shape;120;p19"/>
          <p:cNvSpPr txBox="1"/>
          <p:nvPr>
            <p:ph type="title"/>
          </p:nvPr>
        </p:nvSpPr>
        <p:spPr>
          <a:xfrm>
            <a:off x="2790350" y="-304800"/>
            <a:ext cx="1079100" cy="1032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000"/>
              <a:t>Input</a:t>
            </a:r>
            <a:endParaRPr sz="3000"/>
          </a:p>
        </p:txBody>
      </p:sp>
      <p:sp>
        <p:nvSpPr>
          <p:cNvPr id="121" name="Google Shape;121;p19"/>
          <p:cNvSpPr txBox="1"/>
          <p:nvPr>
            <p:ph type="title"/>
          </p:nvPr>
        </p:nvSpPr>
        <p:spPr>
          <a:xfrm>
            <a:off x="5304950" y="-304800"/>
            <a:ext cx="1569900" cy="1032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000"/>
              <a:t>Hidden</a:t>
            </a:r>
            <a:endParaRPr sz="3000"/>
          </a:p>
        </p:txBody>
      </p:sp>
      <p:sp>
        <p:nvSpPr>
          <p:cNvPr id="122" name="Google Shape;122;p19"/>
          <p:cNvSpPr txBox="1"/>
          <p:nvPr>
            <p:ph type="title"/>
          </p:nvPr>
        </p:nvSpPr>
        <p:spPr>
          <a:xfrm>
            <a:off x="7895750" y="-304800"/>
            <a:ext cx="1569900" cy="1032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000"/>
              <a:t>Output</a:t>
            </a:r>
            <a:endParaRPr sz="3000"/>
          </a:p>
        </p:txBody>
      </p:sp>
      <p:sp>
        <p:nvSpPr>
          <p:cNvPr id="123" name="Google Shape;123;p19"/>
          <p:cNvSpPr txBox="1"/>
          <p:nvPr/>
        </p:nvSpPr>
        <p:spPr>
          <a:xfrm>
            <a:off x="8328422" y="2051450"/>
            <a:ext cx="488100" cy="559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Clr>
                <a:srgbClr val="000000"/>
              </a:buClr>
              <a:buSzPts val="1100"/>
              <a:buFont typeface="Arial"/>
              <a:buNone/>
            </a:pPr>
            <a:r>
              <a:rPr lang="en" sz="4800">
                <a:solidFill>
                  <a:schemeClr val="lt1"/>
                </a:solidFill>
                <a:latin typeface="Average"/>
                <a:ea typeface="Average"/>
                <a:cs typeface="Average"/>
                <a:sym typeface="Average"/>
              </a:rPr>
              <a:t>8</a:t>
            </a:r>
            <a:endParaRPr sz="4800">
              <a:latin typeface="Lora"/>
              <a:ea typeface="Lora"/>
              <a:cs typeface="Lora"/>
              <a:sym typeface="Lora"/>
            </a:endParaRPr>
          </a:p>
        </p:txBody>
      </p:sp>
      <p:sp>
        <p:nvSpPr>
          <p:cNvPr id="124" name="Google Shape;124;p19"/>
          <p:cNvSpPr txBox="1"/>
          <p:nvPr/>
        </p:nvSpPr>
        <p:spPr>
          <a:xfrm>
            <a:off x="3014925" y="2315750"/>
            <a:ext cx="699000" cy="735900"/>
          </a:xfrm>
          <a:prstGeom prst="rect">
            <a:avLst/>
          </a:prstGeom>
          <a:noFill/>
          <a:ln>
            <a:noFill/>
          </a:ln>
        </p:spPr>
        <p:txBody>
          <a:bodyPr anchorCtr="0" anchor="ctr" bIns="91425" lIns="91425" spcFirstLastPara="1" rIns="91425" wrap="square" tIns="91425">
            <a:noAutofit/>
          </a:bodyPr>
          <a:lstStyle/>
          <a:p>
            <a:pPr indent="-342900" lvl="0" marL="457200" rtl="0" algn="l">
              <a:spcBef>
                <a:spcPts val="0"/>
              </a:spcBef>
              <a:spcAft>
                <a:spcPts val="0"/>
              </a:spcAft>
              <a:buSzPts val="1800"/>
              <a:buFont typeface="Lora"/>
              <a:buChar char="●"/>
            </a:pPr>
            <a:r>
              <a:rPr lang="en" sz="1800">
                <a:latin typeface="Lora"/>
                <a:ea typeface="Lora"/>
                <a:cs typeface="Lora"/>
                <a:sym typeface="Lora"/>
              </a:rPr>
              <a:t> </a:t>
            </a:r>
            <a:endParaRPr sz="1800">
              <a:latin typeface="Lora"/>
              <a:ea typeface="Lora"/>
              <a:cs typeface="Lora"/>
              <a:sym typeface="Lora"/>
            </a:endParaRPr>
          </a:p>
          <a:p>
            <a:pPr indent="-342900" lvl="0" marL="457200" rtl="0" algn="l">
              <a:spcBef>
                <a:spcPts val="0"/>
              </a:spcBef>
              <a:spcAft>
                <a:spcPts val="0"/>
              </a:spcAft>
              <a:buSzPts val="1800"/>
              <a:buFont typeface="Lora"/>
              <a:buChar char="●"/>
            </a:pPr>
            <a:r>
              <a:rPr lang="en" sz="1800">
                <a:latin typeface="Lora"/>
                <a:ea typeface="Lora"/>
                <a:cs typeface="Lora"/>
                <a:sym typeface="Lora"/>
              </a:rPr>
              <a:t> </a:t>
            </a:r>
            <a:endParaRPr sz="1800">
              <a:latin typeface="Lora"/>
              <a:ea typeface="Lora"/>
              <a:cs typeface="Lora"/>
              <a:sym typeface="Lora"/>
            </a:endParaRPr>
          </a:p>
          <a:p>
            <a:pPr indent="-342900" lvl="0" marL="457200" rtl="0" algn="l">
              <a:spcBef>
                <a:spcPts val="0"/>
              </a:spcBef>
              <a:spcAft>
                <a:spcPts val="0"/>
              </a:spcAft>
              <a:buSzPts val="1800"/>
              <a:buFont typeface="Lora"/>
              <a:buChar char="●"/>
            </a:pPr>
            <a:r>
              <a:rPr lang="en" sz="1800">
                <a:latin typeface="Lora"/>
                <a:ea typeface="Lora"/>
                <a:cs typeface="Lora"/>
                <a:sym typeface="Lora"/>
              </a:rPr>
              <a:t>  </a:t>
            </a:r>
            <a:endParaRPr sz="1800">
              <a:latin typeface="Lora"/>
              <a:ea typeface="Lora"/>
              <a:cs typeface="Lora"/>
              <a:sym typeface="Lora"/>
            </a:endParaRPr>
          </a:p>
        </p:txBody>
      </p:sp>
      <p:sp>
        <p:nvSpPr>
          <p:cNvPr id="125" name="Google Shape;125;p19"/>
          <p:cNvSpPr txBox="1"/>
          <p:nvPr/>
        </p:nvSpPr>
        <p:spPr>
          <a:xfrm>
            <a:off x="3014925" y="3382550"/>
            <a:ext cx="699000" cy="735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4800">
                <a:solidFill>
                  <a:schemeClr val="lt1"/>
                </a:solidFill>
                <a:latin typeface="Average"/>
                <a:ea typeface="Average"/>
                <a:cs typeface="Average"/>
                <a:sym typeface="Average"/>
              </a:rPr>
              <a:t>0</a:t>
            </a:r>
            <a:r>
              <a:rPr lang="en" sz="1800">
                <a:latin typeface="Lora"/>
                <a:ea typeface="Lora"/>
                <a:cs typeface="Lora"/>
                <a:sym typeface="Lora"/>
              </a:rPr>
              <a:t>  </a:t>
            </a:r>
            <a:endParaRPr sz="1800">
              <a:latin typeface="Lora"/>
              <a:ea typeface="Lora"/>
              <a:cs typeface="Lora"/>
              <a:sym typeface="Lora"/>
            </a:endParaRPr>
          </a:p>
        </p:txBody>
      </p:sp>
      <p:sp>
        <p:nvSpPr>
          <p:cNvPr id="126" name="Google Shape;126;p19"/>
          <p:cNvSpPr txBox="1"/>
          <p:nvPr/>
        </p:nvSpPr>
        <p:spPr>
          <a:xfrm>
            <a:off x="3014925" y="1248950"/>
            <a:ext cx="699000" cy="735900"/>
          </a:xfrm>
          <a:prstGeom prst="rect">
            <a:avLst/>
          </a:prstGeom>
          <a:noFill/>
          <a:ln>
            <a:noFill/>
          </a:ln>
        </p:spPr>
        <p:txBody>
          <a:bodyPr anchorCtr="0" anchor="ctr" bIns="91425" lIns="91425" spcFirstLastPara="1" rIns="91425" wrap="square" tIns="91425">
            <a:noAutofit/>
          </a:bodyPr>
          <a:lstStyle/>
          <a:p>
            <a:pPr indent="0" lvl="0" marL="457200" rtl="0" algn="l">
              <a:spcBef>
                <a:spcPts val="0"/>
              </a:spcBef>
              <a:spcAft>
                <a:spcPts val="0"/>
              </a:spcAft>
              <a:buNone/>
            </a:pPr>
            <a:r>
              <a:rPr lang="en" sz="1800">
                <a:latin typeface="Lora"/>
                <a:ea typeface="Lora"/>
                <a:cs typeface="Lora"/>
                <a:sym typeface="Lora"/>
              </a:rPr>
              <a:t> </a:t>
            </a:r>
            <a:endParaRPr sz="1800">
              <a:latin typeface="Lora"/>
              <a:ea typeface="Lora"/>
              <a:cs typeface="Lora"/>
              <a:sym typeface="Lora"/>
            </a:endParaRPr>
          </a:p>
          <a:p>
            <a:pPr indent="0" lvl="0" marL="0" rtl="0" algn="l">
              <a:spcBef>
                <a:spcPts val="0"/>
              </a:spcBef>
              <a:spcAft>
                <a:spcPts val="0"/>
              </a:spcAft>
              <a:buNone/>
            </a:pPr>
            <a:r>
              <a:rPr lang="en" sz="1800">
                <a:latin typeface="Lora"/>
                <a:ea typeface="Lora"/>
                <a:cs typeface="Lora"/>
                <a:sym typeface="Lora"/>
              </a:rPr>
              <a:t> </a:t>
            </a:r>
            <a:r>
              <a:rPr lang="en" sz="4800">
                <a:solidFill>
                  <a:schemeClr val="lt1"/>
                </a:solidFill>
                <a:latin typeface="Average"/>
                <a:ea typeface="Average"/>
                <a:cs typeface="Average"/>
                <a:sym typeface="Average"/>
              </a:rPr>
              <a:t>1</a:t>
            </a:r>
            <a:endParaRPr sz="1800">
              <a:latin typeface="Lora"/>
              <a:ea typeface="Lora"/>
              <a:cs typeface="Lora"/>
              <a:sym typeface="Lora"/>
            </a:endParaRPr>
          </a:p>
          <a:p>
            <a:pPr indent="0" lvl="0" marL="0" rtl="0" algn="l">
              <a:spcBef>
                <a:spcPts val="0"/>
              </a:spcBef>
              <a:spcAft>
                <a:spcPts val="0"/>
              </a:spcAft>
              <a:buNone/>
            </a:pPr>
            <a:r>
              <a:rPr lang="en" sz="1800">
                <a:latin typeface="Lora"/>
                <a:ea typeface="Lora"/>
                <a:cs typeface="Lora"/>
                <a:sym typeface="Lora"/>
              </a:rPr>
              <a:t>  </a:t>
            </a:r>
            <a:endParaRPr sz="1800">
              <a:latin typeface="Lora"/>
              <a:ea typeface="Lora"/>
              <a:cs typeface="Lora"/>
              <a:sym typeface="Lora"/>
            </a:endParaRPr>
          </a:p>
        </p:txBody>
      </p:sp>
      <p:sp>
        <p:nvSpPr>
          <p:cNvPr id="127" name="Google Shape;127;p19"/>
          <p:cNvSpPr txBox="1"/>
          <p:nvPr/>
        </p:nvSpPr>
        <p:spPr>
          <a:xfrm>
            <a:off x="2852875" y="825425"/>
            <a:ext cx="928500" cy="282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u="sng">
                <a:latin typeface="Lora"/>
                <a:ea typeface="Lora"/>
                <a:cs typeface="Lora"/>
                <a:sym typeface="Lora"/>
              </a:rPr>
              <a:t>Pixels</a:t>
            </a:r>
            <a:endParaRPr u="sng">
              <a:latin typeface="Lora"/>
              <a:ea typeface="Lora"/>
              <a:cs typeface="Lora"/>
              <a:sym typeface="Lora"/>
            </a:endParaRPr>
          </a:p>
        </p:txBody>
      </p:sp>
      <p:sp>
        <p:nvSpPr>
          <p:cNvPr id="128" name="Google Shape;128;p19"/>
          <p:cNvSpPr/>
          <p:nvPr/>
        </p:nvSpPr>
        <p:spPr>
          <a:xfrm>
            <a:off x="5739400" y="840286"/>
            <a:ext cx="349875" cy="115175"/>
          </a:xfrm>
          <a:custGeom>
            <a:rect b="b" l="l" r="r" t="t"/>
            <a:pathLst>
              <a:path extrusionOk="0" h="4607" w="13995">
                <a:moveTo>
                  <a:pt x="0" y="4607"/>
                </a:moveTo>
                <a:cubicBezTo>
                  <a:pt x="1147" y="14"/>
                  <a:pt x="11369" y="-1755"/>
                  <a:pt x="13995" y="2184"/>
                </a:cubicBezTo>
              </a:path>
            </a:pathLst>
          </a:custGeom>
          <a:noFill/>
          <a:ln cap="flat" cmpd="sng" w="38100">
            <a:solidFill>
              <a:srgbClr val="000000"/>
            </a:solidFill>
            <a:prstDash val="solid"/>
            <a:round/>
            <a:headEnd len="med" w="med" type="none"/>
            <a:tailEnd len="med" w="med" type="none"/>
          </a:ln>
        </p:spPr>
      </p:sp>
      <p:sp>
        <p:nvSpPr>
          <p:cNvPr id="129" name="Google Shape;129;p19"/>
          <p:cNvSpPr/>
          <p:nvPr/>
        </p:nvSpPr>
        <p:spPr>
          <a:xfrm rot="10800000">
            <a:off x="5739400" y="4116886"/>
            <a:ext cx="349875" cy="115175"/>
          </a:xfrm>
          <a:custGeom>
            <a:rect b="b" l="l" r="r" t="t"/>
            <a:pathLst>
              <a:path extrusionOk="0" h="4607" w="13995">
                <a:moveTo>
                  <a:pt x="0" y="4607"/>
                </a:moveTo>
                <a:cubicBezTo>
                  <a:pt x="1147" y="14"/>
                  <a:pt x="11369" y="-1755"/>
                  <a:pt x="13995" y="2184"/>
                </a:cubicBezTo>
              </a:path>
            </a:pathLst>
          </a:custGeom>
          <a:noFill/>
          <a:ln cap="flat" cmpd="sng" w="38100">
            <a:solidFill>
              <a:srgbClr val="000000"/>
            </a:solidFill>
            <a:prstDash val="solid"/>
            <a:round/>
            <a:headEnd len="med" w="med" type="none"/>
            <a:tailEnd len="med" w="med" type="none"/>
          </a:ln>
        </p:spPr>
      </p:sp>
      <p:sp>
        <p:nvSpPr>
          <p:cNvPr id="130" name="Google Shape;130;p19"/>
          <p:cNvSpPr/>
          <p:nvPr/>
        </p:nvSpPr>
        <p:spPr>
          <a:xfrm>
            <a:off x="5867225" y="1890700"/>
            <a:ext cx="174950" cy="343150"/>
          </a:xfrm>
          <a:custGeom>
            <a:rect b="b" l="l" r="r" t="t"/>
            <a:pathLst>
              <a:path extrusionOk="0" h="13726" w="6998">
                <a:moveTo>
                  <a:pt x="0" y="0"/>
                </a:moveTo>
                <a:cubicBezTo>
                  <a:pt x="0" y="5136"/>
                  <a:pt x="6998" y="8590"/>
                  <a:pt x="6998" y="13726"/>
                </a:cubicBezTo>
              </a:path>
            </a:pathLst>
          </a:custGeom>
          <a:noFill/>
          <a:ln cap="flat" cmpd="sng" w="28575">
            <a:solidFill>
              <a:srgbClr val="000000"/>
            </a:solidFill>
            <a:prstDash val="solid"/>
            <a:round/>
            <a:headEnd len="med" w="med" type="none"/>
            <a:tailEnd len="med" w="med" type="none"/>
          </a:ln>
        </p:spPr>
      </p:sp>
      <p:sp>
        <p:nvSpPr>
          <p:cNvPr id="131" name="Google Shape;131;p19"/>
          <p:cNvSpPr/>
          <p:nvPr/>
        </p:nvSpPr>
        <p:spPr>
          <a:xfrm rot="-7628145">
            <a:off x="5867230" y="2957505"/>
            <a:ext cx="174948" cy="343147"/>
          </a:xfrm>
          <a:custGeom>
            <a:rect b="b" l="l" r="r" t="t"/>
            <a:pathLst>
              <a:path extrusionOk="0" h="13726" w="6998">
                <a:moveTo>
                  <a:pt x="0" y="0"/>
                </a:moveTo>
                <a:cubicBezTo>
                  <a:pt x="0" y="5136"/>
                  <a:pt x="6998" y="8590"/>
                  <a:pt x="6998" y="13726"/>
                </a:cubicBezTo>
              </a:path>
            </a:pathLst>
          </a:custGeom>
          <a:noFill/>
          <a:ln cap="flat" cmpd="sng" w="28575">
            <a:solidFill>
              <a:srgbClr val="000000"/>
            </a:solidFill>
            <a:prstDash val="solid"/>
            <a:round/>
            <a:headEnd len="med" w="med" type="none"/>
            <a:tailEnd len="med" w="med" type="none"/>
          </a:ln>
        </p:spPr>
      </p:sp>
      <p:sp>
        <p:nvSpPr>
          <p:cNvPr id="132" name="Google Shape;132;p19"/>
          <p:cNvSpPr txBox="1"/>
          <p:nvPr/>
        </p:nvSpPr>
        <p:spPr>
          <a:xfrm>
            <a:off x="1199450" y="3437875"/>
            <a:ext cx="1767300" cy="781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1800">
                <a:solidFill>
                  <a:schemeClr val="lt1"/>
                </a:solidFill>
                <a:latin typeface="Average"/>
                <a:ea typeface="Average"/>
                <a:cs typeface="Average"/>
                <a:sym typeface="Average"/>
              </a:rPr>
              <a:t>The pixel is white.</a:t>
            </a:r>
            <a:endParaRPr/>
          </a:p>
        </p:txBody>
      </p:sp>
      <p:sp>
        <p:nvSpPr>
          <p:cNvPr id="133" name="Google Shape;133;p19"/>
          <p:cNvSpPr txBox="1"/>
          <p:nvPr/>
        </p:nvSpPr>
        <p:spPr>
          <a:xfrm>
            <a:off x="1199450" y="955438"/>
            <a:ext cx="1767300" cy="781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1800">
                <a:solidFill>
                  <a:schemeClr val="lt1"/>
                </a:solidFill>
                <a:latin typeface="Average"/>
                <a:ea typeface="Average"/>
                <a:cs typeface="Average"/>
                <a:sym typeface="Average"/>
              </a:rPr>
              <a:t>The pixel is black.</a:t>
            </a:r>
            <a:endParaRPr/>
          </a:p>
        </p:txBody>
      </p:sp>
      <p:pic>
        <p:nvPicPr>
          <p:cNvPr id="134" name="Google Shape;134;p19"/>
          <p:cNvPicPr preferRelativeResize="0"/>
          <p:nvPr/>
        </p:nvPicPr>
        <p:blipFill>
          <a:blip r:embed="rId4">
            <a:alphaModFix/>
          </a:blip>
          <a:stretch>
            <a:fillRect/>
          </a:stretch>
        </p:blipFill>
        <p:spPr>
          <a:xfrm>
            <a:off x="7810975" y="3720850"/>
            <a:ext cx="1434600" cy="14282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8" name="Shape 138"/>
        <p:cNvGrpSpPr/>
        <p:nvPr/>
      </p:nvGrpSpPr>
      <p:grpSpPr>
        <a:xfrm>
          <a:off x="0" y="0"/>
          <a:ext cx="0" cy="0"/>
          <a:chOff x="0" y="0"/>
          <a:chExt cx="0" cy="0"/>
        </a:xfrm>
      </p:grpSpPr>
      <p:sp>
        <p:nvSpPr>
          <p:cNvPr id="139" name="Google Shape;139;p20"/>
          <p:cNvSpPr txBox="1"/>
          <p:nvPr>
            <p:ph type="title"/>
          </p:nvPr>
        </p:nvSpPr>
        <p:spPr>
          <a:xfrm>
            <a:off x="490250" y="526350"/>
            <a:ext cx="62271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Feedforward Neural Networks</a:t>
            </a:r>
            <a:endParaRPr/>
          </a:p>
          <a:p>
            <a:pPr indent="0" lvl="0" marL="0" rtl="0" algn="l">
              <a:spcBef>
                <a:spcPts val="0"/>
              </a:spcBef>
              <a:spcAft>
                <a:spcPts val="0"/>
              </a:spcAft>
              <a:buNone/>
            </a:pPr>
            <a:r>
              <a:rPr lang="en" sz="2400">
                <a:solidFill>
                  <a:schemeClr val="dk2"/>
                </a:solidFill>
              </a:rPr>
              <a:t>(with cookies)</a:t>
            </a:r>
            <a:endParaRPr sz="2400">
              <a:solidFill>
                <a:schemeClr val="dk2"/>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3" name="Shape 143"/>
        <p:cNvGrpSpPr/>
        <p:nvPr/>
      </p:nvGrpSpPr>
      <p:grpSpPr>
        <a:xfrm>
          <a:off x="0" y="0"/>
          <a:ext cx="0" cy="0"/>
          <a:chOff x="0" y="0"/>
          <a:chExt cx="0" cy="0"/>
        </a:xfrm>
      </p:grpSpPr>
      <p:pic>
        <p:nvPicPr>
          <p:cNvPr id="144" name="Google Shape;144;p21"/>
          <p:cNvPicPr preferRelativeResize="0"/>
          <p:nvPr/>
        </p:nvPicPr>
        <p:blipFill rotWithShape="1">
          <a:blip r:embed="rId3">
            <a:alphaModFix/>
          </a:blip>
          <a:srcRect b="17087" l="4837" r="43035" t="6113"/>
          <a:stretch/>
        </p:blipFill>
        <p:spPr>
          <a:xfrm>
            <a:off x="7534702" y="237483"/>
            <a:ext cx="849902" cy="825165"/>
          </a:xfrm>
          <a:prstGeom prst="rect">
            <a:avLst/>
          </a:prstGeom>
          <a:noFill/>
          <a:ln>
            <a:noFill/>
          </a:ln>
        </p:spPr>
      </p:pic>
      <p:pic>
        <p:nvPicPr>
          <p:cNvPr id="145" name="Google Shape;145;p21"/>
          <p:cNvPicPr preferRelativeResize="0"/>
          <p:nvPr/>
        </p:nvPicPr>
        <p:blipFill rotWithShape="1">
          <a:blip r:embed="rId4">
            <a:alphaModFix/>
          </a:blip>
          <a:srcRect b="0" l="21369" r="23155" t="0"/>
          <a:stretch/>
        </p:blipFill>
        <p:spPr>
          <a:xfrm>
            <a:off x="6094800" y="192225"/>
            <a:ext cx="849900" cy="900026"/>
          </a:xfrm>
          <a:prstGeom prst="rect">
            <a:avLst/>
          </a:prstGeom>
          <a:noFill/>
          <a:ln>
            <a:noFill/>
          </a:ln>
        </p:spPr>
      </p:pic>
      <p:pic>
        <p:nvPicPr>
          <p:cNvPr id="146" name="Google Shape;146;p21"/>
          <p:cNvPicPr preferRelativeResize="0"/>
          <p:nvPr/>
        </p:nvPicPr>
        <p:blipFill>
          <a:blip r:embed="rId5">
            <a:alphaModFix/>
          </a:blip>
          <a:stretch>
            <a:fillRect/>
          </a:stretch>
        </p:blipFill>
        <p:spPr>
          <a:xfrm>
            <a:off x="4635425" y="253150"/>
            <a:ext cx="849900" cy="849900"/>
          </a:xfrm>
          <a:prstGeom prst="rect">
            <a:avLst/>
          </a:prstGeom>
          <a:noFill/>
          <a:ln>
            <a:noFill/>
          </a:ln>
        </p:spPr>
      </p:pic>
      <p:pic>
        <p:nvPicPr>
          <p:cNvPr id="147" name="Google Shape;147;p21"/>
          <p:cNvPicPr preferRelativeResize="0"/>
          <p:nvPr/>
        </p:nvPicPr>
        <p:blipFill>
          <a:blip r:embed="rId6">
            <a:alphaModFix/>
          </a:blip>
          <a:stretch>
            <a:fillRect/>
          </a:stretch>
        </p:blipFill>
        <p:spPr>
          <a:xfrm>
            <a:off x="3331725" y="231150"/>
            <a:ext cx="805800" cy="805800"/>
          </a:xfrm>
          <a:prstGeom prst="rect">
            <a:avLst/>
          </a:prstGeom>
          <a:noFill/>
          <a:ln>
            <a:noFill/>
          </a:ln>
        </p:spPr>
      </p:pic>
      <p:pic>
        <p:nvPicPr>
          <p:cNvPr id="148" name="Google Shape;148;p21"/>
          <p:cNvPicPr preferRelativeResize="0"/>
          <p:nvPr/>
        </p:nvPicPr>
        <p:blipFill>
          <a:blip r:embed="rId7">
            <a:alphaModFix/>
          </a:blip>
          <a:stretch>
            <a:fillRect/>
          </a:stretch>
        </p:blipFill>
        <p:spPr>
          <a:xfrm>
            <a:off x="2003000" y="347209"/>
            <a:ext cx="940650" cy="638068"/>
          </a:xfrm>
          <a:prstGeom prst="rect">
            <a:avLst/>
          </a:prstGeom>
          <a:noFill/>
          <a:ln>
            <a:noFill/>
          </a:ln>
        </p:spPr>
      </p:pic>
      <p:pic>
        <p:nvPicPr>
          <p:cNvPr id="149" name="Google Shape;149;p21"/>
          <p:cNvPicPr preferRelativeResize="0"/>
          <p:nvPr/>
        </p:nvPicPr>
        <p:blipFill>
          <a:blip r:embed="rId8">
            <a:alphaModFix/>
          </a:blip>
          <a:stretch>
            <a:fillRect/>
          </a:stretch>
        </p:blipFill>
        <p:spPr>
          <a:xfrm>
            <a:off x="665400" y="228525"/>
            <a:ext cx="873601" cy="873601"/>
          </a:xfrm>
          <a:prstGeom prst="rect">
            <a:avLst/>
          </a:prstGeom>
          <a:noFill/>
          <a:ln>
            <a:noFill/>
          </a:ln>
        </p:spPr>
      </p:pic>
      <p:pic>
        <p:nvPicPr>
          <p:cNvPr id="150" name="Google Shape;150;p21"/>
          <p:cNvPicPr preferRelativeResize="0"/>
          <p:nvPr/>
        </p:nvPicPr>
        <p:blipFill rotWithShape="1">
          <a:blip r:embed="rId9">
            <a:alphaModFix/>
          </a:blip>
          <a:srcRect b="27367" l="27776" r="14500" t="33424"/>
          <a:stretch/>
        </p:blipFill>
        <p:spPr>
          <a:xfrm>
            <a:off x="7125550" y="3760080"/>
            <a:ext cx="873599" cy="890047"/>
          </a:xfrm>
          <a:prstGeom prst="rect">
            <a:avLst/>
          </a:prstGeom>
          <a:noFill/>
          <a:ln>
            <a:noFill/>
          </a:ln>
        </p:spPr>
      </p:pic>
      <p:pic>
        <p:nvPicPr>
          <p:cNvPr id="151" name="Google Shape;151;p21"/>
          <p:cNvPicPr preferRelativeResize="0"/>
          <p:nvPr/>
        </p:nvPicPr>
        <p:blipFill rotWithShape="1">
          <a:blip r:embed="rId10">
            <a:alphaModFix/>
          </a:blip>
          <a:srcRect b="12049" l="13956" r="10560" t="15800"/>
          <a:stretch/>
        </p:blipFill>
        <p:spPr>
          <a:xfrm>
            <a:off x="5265300" y="3747025"/>
            <a:ext cx="873600" cy="834942"/>
          </a:xfrm>
          <a:prstGeom prst="rect">
            <a:avLst/>
          </a:prstGeom>
          <a:noFill/>
          <a:ln>
            <a:noFill/>
          </a:ln>
        </p:spPr>
      </p:pic>
      <p:pic>
        <p:nvPicPr>
          <p:cNvPr id="152" name="Google Shape;152;p21"/>
          <p:cNvPicPr preferRelativeResize="0"/>
          <p:nvPr/>
        </p:nvPicPr>
        <p:blipFill rotWithShape="1">
          <a:blip r:embed="rId11">
            <a:alphaModFix/>
          </a:blip>
          <a:srcRect b="23422" l="23926" r="13957" t="42875"/>
          <a:stretch/>
        </p:blipFill>
        <p:spPr>
          <a:xfrm>
            <a:off x="3297000" y="3799629"/>
            <a:ext cx="1013400" cy="824747"/>
          </a:xfrm>
          <a:prstGeom prst="rect">
            <a:avLst/>
          </a:prstGeom>
          <a:noFill/>
          <a:ln>
            <a:noFill/>
          </a:ln>
        </p:spPr>
      </p:pic>
      <p:pic>
        <p:nvPicPr>
          <p:cNvPr id="153" name="Google Shape;153;p21"/>
          <p:cNvPicPr preferRelativeResize="0"/>
          <p:nvPr/>
        </p:nvPicPr>
        <p:blipFill rotWithShape="1">
          <a:blip r:embed="rId12">
            <a:alphaModFix/>
          </a:blip>
          <a:srcRect b="22279" l="21659" r="19530" t="22626"/>
          <a:stretch/>
        </p:blipFill>
        <p:spPr>
          <a:xfrm>
            <a:off x="1177500" y="3690675"/>
            <a:ext cx="940649" cy="881249"/>
          </a:xfrm>
          <a:prstGeom prst="rect">
            <a:avLst/>
          </a:prstGeom>
          <a:noFill/>
          <a:ln>
            <a:noFill/>
          </a:ln>
        </p:spPr>
      </p:pic>
      <p:sp>
        <p:nvSpPr>
          <p:cNvPr id="154" name="Google Shape;154;p21"/>
          <p:cNvSpPr/>
          <p:nvPr/>
        </p:nvSpPr>
        <p:spPr>
          <a:xfrm>
            <a:off x="688550" y="207050"/>
            <a:ext cx="873600" cy="929100"/>
          </a:xfrm>
          <a:prstGeom prst="ellipse">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21"/>
          <p:cNvSpPr/>
          <p:nvPr/>
        </p:nvSpPr>
        <p:spPr>
          <a:xfrm>
            <a:off x="7103725" y="3716950"/>
            <a:ext cx="873600" cy="929100"/>
          </a:xfrm>
          <a:prstGeom prst="ellipse">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21"/>
          <p:cNvSpPr/>
          <p:nvPr/>
        </p:nvSpPr>
        <p:spPr>
          <a:xfrm>
            <a:off x="5259550" y="3716938"/>
            <a:ext cx="873600" cy="929100"/>
          </a:xfrm>
          <a:prstGeom prst="ellipse">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21"/>
          <p:cNvSpPr/>
          <p:nvPr/>
        </p:nvSpPr>
        <p:spPr>
          <a:xfrm>
            <a:off x="3329550" y="3716950"/>
            <a:ext cx="873600" cy="929100"/>
          </a:xfrm>
          <a:prstGeom prst="ellipse">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21"/>
          <p:cNvSpPr/>
          <p:nvPr/>
        </p:nvSpPr>
        <p:spPr>
          <a:xfrm>
            <a:off x="1170950" y="3716950"/>
            <a:ext cx="873600" cy="929100"/>
          </a:xfrm>
          <a:prstGeom prst="ellipse">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21"/>
          <p:cNvSpPr txBox="1"/>
          <p:nvPr/>
        </p:nvSpPr>
        <p:spPr>
          <a:xfrm>
            <a:off x="879925" y="4646050"/>
            <a:ext cx="1574700" cy="317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t>Chocolate Chip</a:t>
            </a:r>
            <a:endParaRPr b="1"/>
          </a:p>
        </p:txBody>
      </p:sp>
      <p:sp>
        <p:nvSpPr>
          <p:cNvPr id="160" name="Google Shape;160;p21"/>
          <p:cNvSpPr txBox="1"/>
          <p:nvPr/>
        </p:nvSpPr>
        <p:spPr>
          <a:xfrm>
            <a:off x="2854975" y="4646050"/>
            <a:ext cx="1852200" cy="317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t>PB and Choc. Chip</a:t>
            </a:r>
            <a:endParaRPr b="1"/>
          </a:p>
        </p:txBody>
      </p:sp>
      <p:sp>
        <p:nvSpPr>
          <p:cNvPr id="161" name="Google Shape;161;p21"/>
          <p:cNvSpPr txBox="1"/>
          <p:nvPr/>
        </p:nvSpPr>
        <p:spPr>
          <a:xfrm>
            <a:off x="4841350" y="4646050"/>
            <a:ext cx="1710000" cy="317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t>Raisin</a:t>
            </a:r>
            <a:endParaRPr b="1"/>
          </a:p>
        </p:txBody>
      </p:sp>
      <p:sp>
        <p:nvSpPr>
          <p:cNvPr id="162" name="Google Shape;162;p21"/>
          <p:cNvSpPr txBox="1"/>
          <p:nvPr/>
        </p:nvSpPr>
        <p:spPr>
          <a:xfrm>
            <a:off x="6685525" y="4646050"/>
            <a:ext cx="1710000" cy="317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t>Sugar Cookie</a:t>
            </a:r>
            <a:endParaRPr b="1"/>
          </a:p>
        </p:txBody>
      </p:sp>
      <p:sp>
        <p:nvSpPr>
          <p:cNvPr id="163" name="Google Shape;163;p21"/>
          <p:cNvSpPr/>
          <p:nvPr/>
        </p:nvSpPr>
        <p:spPr>
          <a:xfrm>
            <a:off x="1852225" y="2000100"/>
            <a:ext cx="873600" cy="929100"/>
          </a:xfrm>
          <a:prstGeom prst="ellipse">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21"/>
          <p:cNvSpPr txBox="1"/>
          <p:nvPr/>
        </p:nvSpPr>
        <p:spPr>
          <a:xfrm>
            <a:off x="1782325" y="2093657"/>
            <a:ext cx="1013400" cy="790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t>Butter and Sugar</a:t>
            </a:r>
            <a:endParaRPr b="1"/>
          </a:p>
        </p:txBody>
      </p:sp>
      <p:sp>
        <p:nvSpPr>
          <p:cNvPr id="165" name="Google Shape;165;p21"/>
          <p:cNvSpPr/>
          <p:nvPr/>
        </p:nvSpPr>
        <p:spPr>
          <a:xfrm>
            <a:off x="4135200" y="1954800"/>
            <a:ext cx="873600" cy="929100"/>
          </a:xfrm>
          <a:prstGeom prst="ellipse">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21"/>
          <p:cNvSpPr txBox="1"/>
          <p:nvPr/>
        </p:nvSpPr>
        <p:spPr>
          <a:xfrm>
            <a:off x="4170150" y="2000100"/>
            <a:ext cx="873600" cy="691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t>Flour and Salt</a:t>
            </a:r>
            <a:endParaRPr b="1"/>
          </a:p>
        </p:txBody>
      </p:sp>
      <p:sp>
        <p:nvSpPr>
          <p:cNvPr id="167" name="Google Shape;167;p21"/>
          <p:cNvSpPr/>
          <p:nvPr/>
        </p:nvSpPr>
        <p:spPr>
          <a:xfrm>
            <a:off x="6418175" y="1954800"/>
            <a:ext cx="873600" cy="929100"/>
          </a:xfrm>
          <a:prstGeom prst="ellipse">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21"/>
          <p:cNvSpPr txBox="1"/>
          <p:nvPr/>
        </p:nvSpPr>
        <p:spPr>
          <a:xfrm>
            <a:off x="6214925" y="2256550"/>
            <a:ext cx="1280100" cy="46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t>Mix-Ins</a:t>
            </a:r>
            <a:endParaRPr b="1"/>
          </a:p>
        </p:txBody>
      </p:sp>
      <p:cxnSp>
        <p:nvCxnSpPr>
          <p:cNvPr id="169" name="Google Shape;169;p21"/>
          <p:cNvCxnSpPr>
            <a:stCxn id="164" idx="2"/>
            <a:endCxn id="158" idx="0"/>
          </p:cNvCxnSpPr>
          <p:nvPr/>
        </p:nvCxnSpPr>
        <p:spPr>
          <a:xfrm flipH="1">
            <a:off x="1607725" y="2883857"/>
            <a:ext cx="681300" cy="833100"/>
          </a:xfrm>
          <a:prstGeom prst="straightConnector1">
            <a:avLst/>
          </a:prstGeom>
          <a:noFill/>
          <a:ln cap="flat" cmpd="sng" w="19050">
            <a:solidFill>
              <a:srgbClr val="000000"/>
            </a:solidFill>
            <a:prstDash val="solid"/>
            <a:round/>
            <a:headEnd len="med" w="med" type="none"/>
            <a:tailEnd len="med" w="med" type="triangle"/>
          </a:ln>
        </p:spPr>
      </p:cxnSp>
      <p:cxnSp>
        <p:nvCxnSpPr>
          <p:cNvPr id="170" name="Google Shape;170;p21"/>
          <p:cNvCxnSpPr>
            <a:stCxn id="164" idx="2"/>
            <a:endCxn id="157" idx="1"/>
          </p:cNvCxnSpPr>
          <p:nvPr/>
        </p:nvCxnSpPr>
        <p:spPr>
          <a:xfrm>
            <a:off x="2289025" y="2883857"/>
            <a:ext cx="1168500" cy="969300"/>
          </a:xfrm>
          <a:prstGeom prst="straightConnector1">
            <a:avLst/>
          </a:prstGeom>
          <a:noFill/>
          <a:ln cap="flat" cmpd="sng" w="19050">
            <a:solidFill>
              <a:srgbClr val="000000"/>
            </a:solidFill>
            <a:prstDash val="solid"/>
            <a:round/>
            <a:headEnd len="med" w="med" type="none"/>
            <a:tailEnd len="med" w="med" type="triangle"/>
          </a:ln>
        </p:spPr>
      </p:cxnSp>
      <p:cxnSp>
        <p:nvCxnSpPr>
          <p:cNvPr id="171" name="Google Shape;171;p21"/>
          <p:cNvCxnSpPr>
            <a:stCxn id="164" idx="2"/>
            <a:endCxn id="156" idx="1"/>
          </p:cNvCxnSpPr>
          <p:nvPr/>
        </p:nvCxnSpPr>
        <p:spPr>
          <a:xfrm>
            <a:off x="2289025" y="2883857"/>
            <a:ext cx="3098400" cy="969000"/>
          </a:xfrm>
          <a:prstGeom prst="straightConnector1">
            <a:avLst/>
          </a:prstGeom>
          <a:noFill/>
          <a:ln cap="flat" cmpd="sng" w="19050">
            <a:solidFill>
              <a:srgbClr val="000000"/>
            </a:solidFill>
            <a:prstDash val="solid"/>
            <a:round/>
            <a:headEnd len="med" w="med" type="none"/>
            <a:tailEnd len="med" w="med" type="triangle"/>
          </a:ln>
        </p:spPr>
      </p:cxnSp>
      <p:cxnSp>
        <p:nvCxnSpPr>
          <p:cNvPr id="172" name="Google Shape;172;p21"/>
          <p:cNvCxnSpPr>
            <a:stCxn id="164" idx="2"/>
            <a:endCxn id="155" idx="1"/>
          </p:cNvCxnSpPr>
          <p:nvPr/>
        </p:nvCxnSpPr>
        <p:spPr>
          <a:xfrm>
            <a:off x="2289025" y="2883857"/>
            <a:ext cx="4942500" cy="969300"/>
          </a:xfrm>
          <a:prstGeom prst="straightConnector1">
            <a:avLst/>
          </a:prstGeom>
          <a:noFill/>
          <a:ln cap="flat" cmpd="sng" w="19050">
            <a:solidFill>
              <a:srgbClr val="000000"/>
            </a:solidFill>
            <a:prstDash val="solid"/>
            <a:round/>
            <a:headEnd len="med" w="med" type="none"/>
            <a:tailEnd len="med" w="med" type="triangle"/>
          </a:ln>
        </p:spPr>
      </p:cxnSp>
      <p:cxnSp>
        <p:nvCxnSpPr>
          <p:cNvPr id="173" name="Google Shape;173;p21"/>
          <p:cNvCxnSpPr>
            <a:stCxn id="165" idx="4"/>
            <a:endCxn id="158" idx="7"/>
          </p:cNvCxnSpPr>
          <p:nvPr/>
        </p:nvCxnSpPr>
        <p:spPr>
          <a:xfrm flipH="1">
            <a:off x="1916700" y="2883900"/>
            <a:ext cx="2655300" cy="969000"/>
          </a:xfrm>
          <a:prstGeom prst="straightConnector1">
            <a:avLst/>
          </a:prstGeom>
          <a:noFill/>
          <a:ln cap="flat" cmpd="sng" w="19050">
            <a:solidFill>
              <a:srgbClr val="000000"/>
            </a:solidFill>
            <a:prstDash val="solid"/>
            <a:round/>
            <a:headEnd len="med" w="med" type="none"/>
            <a:tailEnd len="med" w="med" type="triangle"/>
          </a:ln>
        </p:spPr>
      </p:cxnSp>
      <p:cxnSp>
        <p:nvCxnSpPr>
          <p:cNvPr id="174" name="Google Shape;174;p21"/>
          <p:cNvCxnSpPr>
            <a:stCxn id="165" idx="4"/>
            <a:endCxn id="157" idx="0"/>
          </p:cNvCxnSpPr>
          <p:nvPr/>
        </p:nvCxnSpPr>
        <p:spPr>
          <a:xfrm flipH="1">
            <a:off x="3766500" y="2883900"/>
            <a:ext cx="805500" cy="833100"/>
          </a:xfrm>
          <a:prstGeom prst="straightConnector1">
            <a:avLst/>
          </a:prstGeom>
          <a:noFill/>
          <a:ln cap="flat" cmpd="sng" w="19050">
            <a:solidFill>
              <a:srgbClr val="000000"/>
            </a:solidFill>
            <a:prstDash val="solid"/>
            <a:round/>
            <a:headEnd len="med" w="med" type="none"/>
            <a:tailEnd len="med" w="med" type="triangle"/>
          </a:ln>
        </p:spPr>
      </p:cxnSp>
      <p:cxnSp>
        <p:nvCxnSpPr>
          <p:cNvPr id="175" name="Google Shape;175;p21"/>
          <p:cNvCxnSpPr>
            <a:stCxn id="165" idx="4"/>
            <a:endCxn id="156" idx="0"/>
          </p:cNvCxnSpPr>
          <p:nvPr/>
        </p:nvCxnSpPr>
        <p:spPr>
          <a:xfrm>
            <a:off x="4572000" y="2883900"/>
            <a:ext cx="1124400" cy="833100"/>
          </a:xfrm>
          <a:prstGeom prst="straightConnector1">
            <a:avLst/>
          </a:prstGeom>
          <a:noFill/>
          <a:ln cap="flat" cmpd="sng" w="19050">
            <a:solidFill>
              <a:srgbClr val="000000"/>
            </a:solidFill>
            <a:prstDash val="solid"/>
            <a:round/>
            <a:headEnd len="med" w="med" type="none"/>
            <a:tailEnd len="med" w="med" type="triangle"/>
          </a:ln>
        </p:spPr>
      </p:cxnSp>
      <p:cxnSp>
        <p:nvCxnSpPr>
          <p:cNvPr id="176" name="Google Shape;176;p21"/>
          <p:cNvCxnSpPr>
            <a:stCxn id="165" idx="4"/>
            <a:endCxn id="155" idx="1"/>
          </p:cNvCxnSpPr>
          <p:nvPr/>
        </p:nvCxnSpPr>
        <p:spPr>
          <a:xfrm>
            <a:off x="4572000" y="2883900"/>
            <a:ext cx="2659800" cy="969000"/>
          </a:xfrm>
          <a:prstGeom prst="straightConnector1">
            <a:avLst/>
          </a:prstGeom>
          <a:noFill/>
          <a:ln cap="flat" cmpd="sng" w="19050">
            <a:solidFill>
              <a:srgbClr val="000000"/>
            </a:solidFill>
            <a:prstDash val="solid"/>
            <a:round/>
            <a:headEnd len="med" w="med" type="none"/>
            <a:tailEnd len="med" w="med" type="triangle"/>
          </a:ln>
        </p:spPr>
      </p:cxnSp>
      <p:cxnSp>
        <p:nvCxnSpPr>
          <p:cNvPr id="177" name="Google Shape;177;p21"/>
          <p:cNvCxnSpPr>
            <a:stCxn id="167" idx="4"/>
            <a:endCxn id="155" idx="0"/>
          </p:cNvCxnSpPr>
          <p:nvPr/>
        </p:nvCxnSpPr>
        <p:spPr>
          <a:xfrm>
            <a:off x="6854975" y="2883900"/>
            <a:ext cx="685500" cy="833100"/>
          </a:xfrm>
          <a:prstGeom prst="straightConnector1">
            <a:avLst/>
          </a:prstGeom>
          <a:noFill/>
          <a:ln cap="flat" cmpd="sng" w="19050">
            <a:solidFill>
              <a:srgbClr val="000000"/>
            </a:solidFill>
            <a:prstDash val="solid"/>
            <a:round/>
            <a:headEnd len="med" w="med" type="none"/>
            <a:tailEnd len="med" w="med" type="triangle"/>
          </a:ln>
        </p:spPr>
      </p:cxnSp>
      <p:cxnSp>
        <p:nvCxnSpPr>
          <p:cNvPr id="178" name="Google Shape;178;p21"/>
          <p:cNvCxnSpPr>
            <a:stCxn id="167" idx="4"/>
            <a:endCxn id="156" idx="7"/>
          </p:cNvCxnSpPr>
          <p:nvPr/>
        </p:nvCxnSpPr>
        <p:spPr>
          <a:xfrm flipH="1">
            <a:off x="6005075" y="2883900"/>
            <a:ext cx="849900" cy="969000"/>
          </a:xfrm>
          <a:prstGeom prst="straightConnector1">
            <a:avLst/>
          </a:prstGeom>
          <a:noFill/>
          <a:ln cap="flat" cmpd="sng" w="19050">
            <a:solidFill>
              <a:srgbClr val="000000"/>
            </a:solidFill>
            <a:prstDash val="solid"/>
            <a:round/>
            <a:headEnd len="med" w="med" type="none"/>
            <a:tailEnd len="med" w="med" type="triangle"/>
          </a:ln>
        </p:spPr>
      </p:cxnSp>
      <p:cxnSp>
        <p:nvCxnSpPr>
          <p:cNvPr id="179" name="Google Shape;179;p21"/>
          <p:cNvCxnSpPr>
            <a:endCxn id="157" idx="7"/>
          </p:cNvCxnSpPr>
          <p:nvPr/>
        </p:nvCxnSpPr>
        <p:spPr>
          <a:xfrm flipH="1">
            <a:off x="4075214" y="2884014"/>
            <a:ext cx="2779800" cy="969000"/>
          </a:xfrm>
          <a:prstGeom prst="straightConnector1">
            <a:avLst/>
          </a:prstGeom>
          <a:noFill/>
          <a:ln cap="flat" cmpd="sng" w="19050">
            <a:solidFill>
              <a:srgbClr val="000000"/>
            </a:solidFill>
            <a:prstDash val="solid"/>
            <a:round/>
            <a:headEnd len="med" w="med" type="none"/>
            <a:tailEnd len="med" w="med" type="triangle"/>
          </a:ln>
        </p:spPr>
      </p:cxnSp>
      <p:cxnSp>
        <p:nvCxnSpPr>
          <p:cNvPr id="180" name="Google Shape;180;p21"/>
          <p:cNvCxnSpPr>
            <a:endCxn id="158" idx="6"/>
          </p:cNvCxnSpPr>
          <p:nvPr/>
        </p:nvCxnSpPr>
        <p:spPr>
          <a:xfrm flipH="1">
            <a:off x="2044550" y="2884000"/>
            <a:ext cx="4810500" cy="1297500"/>
          </a:xfrm>
          <a:prstGeom prst="straightConnector1">
            <a:avLst/>
          </a:prstGeom>
          <a:noFill/>
          <a:ln cap="flat" cmpd="sng" w="19050">
            <a:solidFill>
              <a:srgbClr val="000000"/>
            </a:solidFill>
            <a:prstDash val="solid"/>
            <a:round/>
            <a:headEnd len="med" w="med" type="none"/>
            <a:tailEnd len="med" w="med" type="triangle"/>
          </a:ln>
        </p:spPr>
      </p:cxnSp>
      <p:sp>
        <p:nvSpPr>
          <p:cNvPr id="181" name="Google Shape;181;p21"/>
          <p:cNvSpPr/>
          <p:nvPr/>
        </p:nvSpPr>
        <p:spPr>
          <a:xfrm>
            <a:off x="2003000" y="207050"/>
            <a:ext cx="873600" cy="929100"/>
          </a:xfrm>
          <a:prstGeom prst="ellipse">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21"/>
          <p:cNvSpPr/>
          <p:nvPr/>
        </p:nvSpPr>
        <p:spPr>
          <a:xfrm>
            <a:off x="7535050" y="207050"/>
            <a:ext cx="873600" cy="929100"/>
          </a:xfrm>
          <a:prstGeom prst="ellipse">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21"/>
          <p:cNvSpPr/>
          <p:nvPr/>
        </p:nvSpPr>
        <p:spPr>
          <a:xfrm>
            <a:off x="6083475" y="207050"/>
            <a:ext cx="873600" cy="929100"/>
          </a:xfrm>
          <a:prstGeom prst="ellipse">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21"/>
          <p:cNvSpPr/>
          <p:nvPr/>
        </p:nvSpPr>
        <p:spPr>
          <a:xfrm>
            <a:off x="4631900" y="207050"/>
            <a:ext cx="873600" cy="929100"/>
          </a:xfrm>
          <a:prstGeom prst="ellipse">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21"/>
          <p:cNvSpPr/>
          <p:nvPr/>
        </p:nvSpPr>
        <p:spPr>
          <a:xfrm>
            <a:off x="3317450" y="192650"/>
            <a:ext cx="873600" cy="929100"/>
          </a:xfrm>
          <a:prstGeom prst="ellipse">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86" name="Google Shape;186;p21"/>
          <p:cNvCxnSpPr>
            <a:stCxn id="154" idx="4"/>
            <a:endCxn id="163" idx="1"/>
          </p:cNvCxnSpPr>
          <p:nvPr/>
        </p:nvCxnSpPr>
        <p:spPr>
          <a:xfrm>
            <a:off x="1125350" y="1136150"/>
            <a:ext cx="854700" cy="999900"/>
          </a:xfrm>
          <a:prstGeom prst="straightConnector1">
            <a:avLst/>
          </a:prstGeom>
          <a:noFill/>
          <a:ln cap="flat" cmpd="sng" w="19050">
            <a:solidFill>
              <a:srgbClr val="000000"/>
            </a:solidFill>
            <a:prstDash val="solid"/>
            <a:round/>
            <a:headEnd len="med" w="med" type="none"/>
            <a:tailEnd len="med" w="med" type="triangle"/>
          </a:ln>
        </p:spPr>
      </p:cxnSp>
      <p:cxnSp>
        <p:nvCxnSpPr>
          <p:cNvPr id="187" name="Google Shape;187;p21"/>
          <p:cNvCxnSpPr>
            <a:stCxn id="154" idx="5"/>
            <a:endCxn id="165" idx="0"/>
          </p:cNvCxnSpPr>
          <p:nvPr/>
        </p:nvCxnSpPr>
        <p:spPr>
          <a:xfrm>
            <a:off x="1434214" y="1000086"/>
            <a:ext cx="3137700" cy="954600"/>
          </a:xfrm>
          <a:prstGeom prst="straightConnector1">
            <a:avLst/>
          </a:prstGeom>
          <a:noFill/>
          <a:ln cap="flat" cmpd="sng" w="19050">
            <a:solidFill>
              <a:srgbClr val="000000"/>
            </a:solidFill>
            <a:prstDash val="solid"/>
            <a:round/>
            <a:headEnd len="med" w="med" type="none"/>
            <a:tailEnd len="med" w="med" type="triangle"/>
          </a:ln>
        </p:spPr>
      </p:cxnSp>
      <p:cxnSp>
        <p:nvCxnSpPr>
          <p:cNvPr id="188" name="Google Shape;188;p21"/>
          <p:cNvCxnSpPr>
            <a:stCxn id="154" idx="5"/>
            <a:endCxn id="167" idx="1"/>
          </p:cNvCxnSpPr>
          <p:nvPr/>
        </p:nvCxnSpPr>
        <p:spPr>
          <a:xfrm>
            <a:off x="1434214" y="1000086"/>
            <a:ext cx="5112000" cy="1090800"/>
          </a:xfrm>
          <a:prstGeom prst="straightConnector1">
            <a:avLst/>
          </a:prstGeom>
          <a:noFill/>
          <a:ln cap="flat" cmpd="sng" w="19050">
            <a:solidFill>
              <a:srgbClr val="000000"/>
            </a:solidFill>
            <a:prstDash val="solid"/>
            <a:round/>
            <a:headEnd len="med" w="med" type="none"/>
            <a:tailEnd len="med" w="med" type="triangle"/>
          </a:ln>
        </p:spPr>
      </p:cxnSp>
      <p:cxnSp>
        <p:nvCxnSpPr>
          <p:cNvPr id="189" name="Google Shape;189;p21"/>
          <p:cNvCxnSpPr>
            <a:stCxn id="181" idx="4"/>
            <a:endCxn id="163" idx="0"/>
          </p:cNvCxnSpPr>
          <p:nvPr/>
        </p:nvCxnSpPr>
        <p:spPr>
          <a:xfrm flipH="1">
            <a:off x="2288900" y="1136150"/>
            <a:ext cx="150900" cy="864000"/>
          </a:xfrm>
          <a:prstGeom prst="straightConnector1">
            <a:avLst/>
          </a:prstGeom>
          <a:noFill/>
          <a:ln cap="flat" cmpd="sng" w="19050">
            <a:solidFill>
              <a:srgbClr val="000000"/>
            </a:solidFill>
            <a:prstDash val="solid"/>
            <a:round/>
            <a:headEnd len="med" w="med" type="none"/>
            <a:tailEnd len="med" w="med" type="triangle"/>
          </a:ln>
        </p:spPr>
      </p:cxnSp>
      <p:cxnSp>
        <p:nvCxnSpPr>
          <p:cNvPr id="190" name="Google Shape;190;p21"/>
          <p:cNvCxnSpPr>
            <a:stCxn id="181" idx="4"/>
            <a:endCxn id="166" idx="0"/>
          </p:cNvCxnSpPr>
          <p:nvPr/>
        </p:nvCxnSpPr>
        <p:spPr>
          <a:xfrm>
            <a:off x="2439800" y="1136150"/>
            <a:ext cx="2167200" cy="864000"/>
          </a:xfrm>
          <a:prstGeom prst="straightConnector1">
            <a:avLst/>
          </a:prstGeom>
          <a:noFill/>
          <a:ln cap="flat" cmpd="sng" w="19050">
            <a:solidFill>
              <a:srgbClr val="000000"/>
            </a:solidFill>
            <a:prstDash val="solid"/>
            <a:round/>
            <a:headEnd len="med" w="med" type="none"/>
            <a:tailEnd len="med" w="med" type="triangle"/>
          </a:ln>
        </p:spPr>
      </p:cxnSp>
      <p:cxnSp>
        <p:nvCxnSpPr>
          <p:cNvPr id="191" name="Google Shape;191;p21"/>
          <p:cNvCxnSpPr>
            <a:stCxn id="181" idx="4"/>
            <a:endCxn id="167" idx="1"/>
          </p:cNvCxnSpPr>
          <p:nvPr/>
        </p:nvCxnSpPr>
        <p:spPr>
          <a:xfrm>
            <a:off x="2439800" y="1136150"/>
            <a:ext cx="4106400" cy="954600"/>
          </a:xfrm>
          <a:prstGeom prst="straightConnector1">
            <a:avLst/>
          </a:prstGeom>
          <a:noFill/>
          <a:ln cap="flat" cmpd="sng" w="19050">
            <a:solidFill>
              <a:srgbClr val="000000"/>
            </a:solidFill>
            <a:prstDash val="solid"/>
            <a:round/>
            <a:headEnd len="med" w="med" type="none"/>
            <a:tailEnd len="med" w="med" type="triangle"/>
          </a:ln>
        </p:spPr>
      </p:cxnSp>
      <p:cxnSp>
        <p:nvCxnSpPr>
          <p:cNvPr id="192" name="Google Shape;192;p21"/>
          <p:cNvCxnSpPr>
            <a:stCxn id="185" idx="4"/>
            <a:endCxn id="164" idx="0"/>
          </p:cNvCxnSpPr>
          <p:nvPr/>
        </p:nvCxnSpPr>
        <p:spPr>
          <a:xfrm flipH="1">
            <a:off x="2289050" y="1121750"/>
            <a:ext cx="1465200" cy="972000"/>
          </a:xfrm>
          <a:prstGeom prst="straightConnector1">
            <a:avLst/>
          </a:prstGeom>
          <a:noFill/>
          <a:ln cap="flat" cmpd="sng" w="19050">
            <a:solidFill>
              <a:srgbClr val="000000"/>
            </a:solidFill>
            <a:prstDash val="solid"/>
            <a:round/>
            <a:headEnd len="med" w="med" type="none"/>
            <a:tailEnd len="med" w="med" type="triangle"/>
          </a:ln>
        </p:spPr>
      </p:cxnSp>
      <p:cxnSp>
        <p:nvCxnSpPr>
          <p:cNvPr id="193" name="Google Shape;193;p21"/>
          <p:cNvCxnSpPr>
            <a:endCxn id="165" idx="0"/>
          </p:cNvCxnSpPr>
          <p:nvPr/>
        </p:nvCxnSpPr>
        <p:spPr>
          <a:xfrm>
            <a:off x="3754200" y="1121700"/>
            <a:ext cx="817800" cy="833100"/>
          </a:xfrm>
          <a:prstGeom prst="straightConnector1">
            <a:avLst/>
          </a:prstGeom>
          <a:noFill/>
          <a:ln cap="flat" cmpd="sng" w="19050">
            <a:solidFill>
              <a:srgbClr val="000000"/>
            </a:solidFill>
            <a:prstDash val="solid"/>
            <a:round/>
            <a:headEnd len="med" w="med" type="none"/>
            <a:tailEnd len="med" w="med" type="triangle"/>
          </a:ln>
        </p:spPr>
      </p:cxnSp>
      <p:cxnSp>
        <p:nvCxnSpPr>
          <p:cNvPr id="194" name="Google Shape;194;p21"/>
          <p:cNvCxnSpPr>
            <a:stCxn id="185" idx="4"/>
            <a:endCxn id="167" idx="0"/>
          </p:cNvCxnSpPr>
          <p:nvPr/>
        </p:nvCxnSpPr>
        <p:spPr>
          <a:xfrm>
            <a:off x="3754250" y="1121750"/>
            <a:ext cx="3100800" cy="833100"/>
          </a:xfrm>
          <a:prstGeom prst="straightConnector1">
            <a:avLst/>
          </a:prstGeom>
          <a:noFill/>
          <a:ln cap="flat" cmpd="sng" w="19050">
            <a:solidFill>
              <a:srgbClr val="000000"/>
            </a:solidFill>
            <a:prstDash val="solid"/>
            <a:round/>
            <a:headEnd len="med" w="med" type="none"/>
            <a:tailEnd len="med" w="med" type="triangle"/>
          </a:ln>
        </p:spPr>
      </p:cxnSp>
      <p:cxnSp>
        <p:nvCxnSpPr>
          <p:cNvPr id="195" name="Google Shape;195;p21"/>
          <p:cNvCxnSpPr>
            <a:stCxn id="184" idx="4"/>
          </p:cNvCxnSpPr>
          <p:nvPr/>
        </p:nvCxnSpPr>
        <p:spPr>
          <a:xfrm flipH="1">
            <a:off x="2673800" y="1136150"/>
            <a:ext cx="2394900" cy="1090500"/>
          </a:xfrm>
          <a:prstGeom prst="straightConnector1">
            <a:avLst/>
          </a:prstGeom>
          <a:noFill/>
          <a:ln cap="flat" cmpd="sng" w="19050">
            <a:solidFill>
              <a:srgbClr val="000000"/>
            </a:solidFill>
            <a:prstDash val="solid"/>
            <a:round/>
            <a:headEnd len="med" w="med" type="none"/>
            <a:tailEnd len="med" w="med" type="triangle"/>
          </a:ln>
        </p:spPr>
      </p:cxnSp>
      <p:cxnSp>
        <p:nvCxnSpPr>
          <p:cNvPr id="196" name="Google Shape;196;p21"/>
          <p:cNvCxnSpPr>
            <a:stCxn id="184" idx="4"/>
            <a:endCxn id="167" idx="1"/>
          </p:cNvCxnSpPr>
          <p:nvPr/>
        </p:nvCxnSpPr>
        <p:spPr>
          <a:xfrm>
            <a:off x="5068700" y="1136150"/>
            <a:ext cx="1477500" cy="954600"/>
          </a:xfrm>
          <a:prstGeom prst="straightConnector1">
            <a:avLst/>
          </a:prstGeom>
          <a:noFill/>
          <a:ln cap="flat" cmpd="sng" w="19050">
            <a:solidFill>
              <a:srgbClr val="000000"/>
            </a:solidFill>
            <a:prstDash val="solid"/>
            <a:round/>
            <a:headEnd len="med" w="med" type="none"/>
            <a:tailEnd len="med" w="med" type="triangle"/>
          </a:ln>
        </p:spPr>
      </p:cxnSp>
      <p:cxnSp>
        <p:nvCxnSpPr>
          <p:cNvPr id="197" name="Google Shape;197;p21"/>
          <p:cNvCxnSpPr>
            <a:stCxn id="184" idx="4"/>
            <a:endCxn id="166" idx="0"/>
          </p:cNvCxnSpPr>
          <p:nvPr/>
        </p:nvCxnSpPr>
        <p:spPr>
          <a:xfrm flipH="1">
            <a:off x="4607000" y="1136150"/>
            <a:ext cx="461700" cy="864000"/>
          </a:xfrm>
          <a:prstGeom prst="straightConnector1">
            <a:avLst/>
          </a:prstGeom>
          <a:noFill/>
          <a:ln cap="flat" cmpd="sng" w="19050">
            <a:solidFill>
              <a:srgbClr val="000000"/>
            </a:solidFill>
            <a:prstDash val="solid"/>
            <a:round/>
            <a:headEnd len="med" w="med" type="none"/>
            <a:tailEnd len="med" w="med" type="triangle"/>
          </a:ln>
        </p:spPr>
      </p:cxnSp>
      <p:cxnSp>
        <p:nvCxnSpPr>
          <p:cNvPr id="198" name="Google Shape;198;p21"/>
          <p:cNvCxnSpPr>
            <a:stCxn id="183" idx="4"/>
          </p:cNvCxnSpPr>
          <p:nvPr/>
        </p:nvCxnSpPr>
        <p:spPr>
          <a:xfrm flipH="1">
            <a:off x="2696475" y="1136150"/>
            <a:ext cx="3823800" cy="1090500"/>
          </a:xfrm>
          <a:prstGeom prst="straightConnector1">
            <a:avLst/>
          </a:prstGeom>
          <a:noFill/>
          <a:ln cap="flat" cmpd="sng" w="19050">
            <a:solidFill>
              <a:srgbClr val="000000"/>
            </a:solidFill>
            <a:prstDash val="solid"/>
            <a:round/>
            <a:headEnd len="med" w="med" type="none"/>
            <a:tailEnd len="med" w="med" type="triangle"/>
          </a:ln>
        </p:spPr>
      </p:cxnSp>
      <p:cxnSp>
        <p:nvCxnSpPr>
          <p:cNvPr id="199" name="Google Shape;199;p21"/>
          <p:cNvCxnSpPr>
            <a:stCxn id="183" idx="4"/>
            <a:endCxn id="167" idx="0"/>
          </p:cNvCxnSpPr>
          <p:nvPr/>
        </p:nvCxnSpPr>
        <p:spPr>
          <a:xfrm>
            <a:off x="6520275" y="1136150"/>
            <a:ext cx="334800" cy="818700"/>
          </a:xfrm>
          <a:prstGeom prst="straightConnector1">
            <a:avLst/>
          </a:prstGeom>
          <a:noFill/>
          <a:ln cap="flat" cmpd="sng" w="19050">
            <a:solidFill>
              <a:srgbClr val="000000"/>
            </a:solidFill>
            <a:prstDash val="solid"/>
            <a:round/>
            <a:headEnd len="med" w="med" type="none"/>
            <a:tailEnd len="med" w="med" type="triangle"/>
          </a:ln>
        </p:spPr>
      </p:cxnSp>
      <p:cxnSp>
        <p:nvCxnSpPr>
          <p:cNvPr id="200" name="Google Shape;200;p21"/>
          <p:cNvCxnSpPr>
            <a:stCxn id="183" idx="4"/>
            <a:endCxn id="166" idx="3"/>
          </p:cNvCxnSpPr>
          <p:nvPr/>
        </p:nvCxnSpPr>
        <p:spPr>
          <a:xfrm flipH="1">
            <a:off x="5043675" y="1136150"/>
            <a:ext cx="1476600" cy="1209600"/>
          </a:xfrm>
          <a:prstGeom prst="straightConnector1">
            <a:avLst/>
          </a:prstGeom>
          <a:noFill/>
          <a:ln cap="flat" cmpd="sng" w="19050">
            <a:solidFill>
              <a:srgbClr val="000000"/>
            </a:solidFill>
            <a:prstDash val="solid"/>
            <a:round/>
            <a:headEnd len="med" w="med" type="none"/>
            <a:tailEnd len="med" w="med" type="triangle"/>
          </a:ln>
        </p:spPr>
      </p:cxnSp>
      <p:cxnSp>
        <p:nvCxnSpPr>
          <p:cNvPr id="201" name="Google Shape;201;p21"/>
          <p:cNvCxnSpPr>
            <a:stCxn id="182" idx="4"/>
          </p:cNvCxnSpPr>
          <p:nvPr/>
        </p:nvCxnSpPr>
        <p:spPr>
          <a:xfrm flipH="1">
            <a:off x="2741650" y="1136150"/>
            <a:ext cx="5230200" cy="1056600"/>
          </a:xfrm>
          <a:prstGeom prst="straightConnector1">
            <a:avLst/>
          </a:prstGeom>
          <a:noFill/>
          <a:ln cap="flat" cmpd="sng" w="19050">
            <a:solidFill>
              <a:srgbClr val="000000"/>
            </a:solidFill>
            <a:prstDash val="solid"/>
            <a:round/>
            <a:headEnd len="med" w="med" type="none"/>
            <a:tailEnd len="med" w="med" type="triangle"/>
          </a:ln>
        </p:spPr>
      </p:cxnSp>
      <p:cxnSp>
        <p:nvCxnSpPr>
          <p:cNvPr id="202" name="Google Shape;202;p21"/>
          <p:cNvCxnSpPr>
            <a:stCxn id="182" idx="4"/>
            <a:endCxn id="166" idx="3"/>
          </p:cNvCxnSpPr>
          <p:nvPr/>
        </p:nvCxnSpPr>
        <p:spPr>
          <a:xfrm flipH="1">
            <a:off x="5043850" y="1136150"/>
            <a:ext cx="2928000" cy="1209600"/>
          </a:xfrm>
          <a:prstGeom prst="straightConnector1">
            <a:avLst/>
          </a:prstGeom>
          <a:noFill/>
          <a:ln cap="flat" cmpd="sng" w="19050">
            <a:solidFill>
              <a:srgbClr val="000000"/>
            </a:solidFill>
            <a:prstDash val="solid"/>
            <a:round/>
            <a:headEnd len="med" w="med" type="none"/>
            <a:tailEnd len="med" w="med" type="triangle"/>
          </a:ln>
        </p:spPr>
      </p:cxnSp>
      <p:cxnSp>
        <p:nvCxnSpPr>
          <p:cNvPr id="203" name="Google Shape;203;p21"/>
          <p:cNvCxnSpPr>
            <a:stCxn id="182" idx="4"/>
            <a:endCxn id="167" idx="7"/>
          </p:cNvCxnSpPr>
          <p:nvPr/>
        </p:nvCxnSpPr>
        <p:spPr>
          <a:xfrm flipH="1">
            <a:off x="7163950" y="1136150"/>
            <a:ext cx="807900" cy="954600"/>
          </a:xfrm>
          <a:prstGeom prst="straightConnector1">
            <a:avLst/>
          </a:prstGeom>
          <a:noFill/>
          <a:ln cap="flat" cmpd="sng" w="19050">
            <a:solidFill>
              <a:srgbClr val="000000"/>
            </a:solidFill>
            <a:prstDash val="solid"/>
            <a:round/>
            <a:headEnd len="med" w="med" type="none"/>
            <a:tailEnd len="med" w="med" type="triangle"/>
          </a:ln>
        </p:spPr>
      </p:cxnSp>
    </p:spTree>
  </p:cSld>
  <p:clrMapOvr>
    <a:masterClrMapping/>
  </p:clrMapOvr>
</p:sld>
</file>

<file path=ppt/theme/theme1.xml><?xml version="1.0" encoding="utf-8"?>
<a:theme xmlns:a="http://schemas.openxmlformats.org/drawingml/2006/main" xmlns:r="http://schemas.openxmlformats.org/officeDocument/2006/relationships"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